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Рабочее зеркало Мелбет: доступ к сайту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Что такое зеркало Мел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чем нужно зеркало. Сохранить доступ к ставкам, пополнениям и выводу средств, когда официальный домен перестал открываться в браузере, не прерывая игру и не теряя активные купо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личие от официального сайта. Это не другой сервис: база данных, личный кабинет, баланс в рублях и все бонусы общие. Разница только в самом домене — наборе символов в адресной ст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локировки и обход. Зеркало — лёгкий способ обойти блокировку без настройки VPN; иногда оба инструмента используют вместе, если ни один адрес не открыва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«Зеркал много и они разные». Все рабочие адреса ведут к одному сервису с единым балансом и историей ставок. Разница только в самом домене и в том, какой из них доступен в вашем ре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«Зеркало и VPN — одно и то же». Зеркало меняет адрес сайта, а VPN меняет ваше сетевое подключение, маскируя регион. Зеркало проще — не нужно ничего устанавливать, достаточно перей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еркало — это не другой сайт и не другой аккаунт, а просто новый адрес того же сервиса Мелбе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Как получить рабочее зеркал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Актуальные источники. Email-рассылка, на которую вы подписаны при регистрации, и служба поддержки (круглосуточный чат, телефон 8 800 — бесплатно по РФ). В поддержке можно прямо сп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еркало скачать. Чаще речь идёт не о «скачивании зеркала» как файла, а о сохранении рабочей ссылки в закладки. Если же нужен офлайн-доступ — это уже приложение (Android APK или i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охранение доступа к аккаунту. Как только нашли рабочий адрес, добавьте его в закладки и держите под рукой запасную ссылку из официального канала — на случай очередной смены доме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абочий адрес — тот, что подтверждён поддержкой или рассылкой и пускает вас в ваш собственный аккаунт с прежним балансо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Альтернативы зеркал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ое приложение. После установки оно обращается к сервису напрямую и почти не зависит от того, какой домен открывается в браузере. Смена адреса вас при этом практически не к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ая версия. Облегчённый интерфейс под маленький экран, открывается в браузере телефона без установки. Подходит, если ставить приложение не хочется или память на устройстве 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ход через приложение. Логин и пароль те же, что на сайте; отдельная регистрация не нужна, баланс в рублях и история подтягиваются автоматически. Один раз авторизовавшись, можно в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бновления. Приложение само получает обновления, поэтому новые разделы линии и функции появляются в нём без вашего участия; иногда после крупного обновления требуется один раз за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фициальное приложение — самый стабильный доступ к Мелбет: ему не нужно искать новый адрес при каждой блокировк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езопасность при использова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верка подлинности. Сверьте домен посимвольно с адресом из официального источника. Насторожитесь, если сайт обещает «удвоенный бонус только сегодня», просит заранее «подтвердить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щита данных. Адрес должен начинаться с https://, рядом — значок замка; нажмите на него и проверьте, что сертификат выписан на нужный домен. Не сохраняйте пароль в браузере на чу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иски сторонних ссылок. Реклама в мессенджерах, ссылки из писем и сообщений от незнакомых отправителей — самый частый канал распространения подделок. Заходите по сохранённой закла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Чужие и публичные сети. На общем или рабочем компьютере не сохраняйте пароль и обязательно выходите из аккаунта после сессии. В открытом Wi-Fi данные перехватить проще, поэтому п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кладки вместо поиска. Самая надёжная привычка — заходить на сайт из сохранённой закладки или открытого приложения, а не вбивать запрос «зеркало» в поиск каждый раз. Так вы исклю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Замок в адресной строке и посимвольно совпадающий домен — минимальная проверка перед вводом логина на зеркале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Частые вопро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охранение баланса. Счёт единый: депозит, сделанный на основном сайте, виден на зеркале и в приложении, активные ставки и купоны не пропадают при смене адреса. «Переносить» деньг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ход на зеркале. Отдельная регистрация не требуется — используйте привычные логин и пароль. Забыли пароль — восстановите его по почте или телефону; восстановление работает одинако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ешение проблем доступа. Если зеркало не открывается, обновите страницу, очистите кэш, попробуйте другой браузер или режим инкогнито с отключёнными расширениями. Не помогло — возь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Что с активной ставкой. Если домен перестал открываться, когда у вас есть незавершённое пари, ничего не теряется: пари рассчитается по итогу события, а проверить его можно с любог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вод средств. Вывод доступен через те же каналы (карты, СБП, кошельки, криптовалюта) с любого рабочего зеркала; если кнопка вывода не реагирует, чаще помогает приложение или сме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аланс и ставки на зеркале те же, что на сайте; почти все сбои доступа лечатся сменой адреса, очисткой кэша или приложением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zerkalo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2026-06-11T00:23:11Z</dcterms:created>
  <dcterms:modified xsi:type="dcterms:W3CDTF">2026-06-11T00:23:11Z</dcterms:modified>
  <dc:title>Мелбет зеркало 2026: рабочий доступ сегодня</dc:title>
  <dc:description>Рабочее зеркало Мелбет на 2026 — зачем нужно, как получить актуальный доступ к сайту, скачать зеркало и безопасность при использовании.</dc:description>
  <dc:subject>Рабочее зеркало Мелбет: доступ к сайту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