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Мелбет 2026: итоговый вердикт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Daniel Carter, Betting Editor · 08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Краткий вердик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Подойдёт игрокам, которые ценят крупные бонусы, любят казино и Aviator, ставят на киберспорт и спокойно относятся к использованию зеркала или приложени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Подойдёт тем, кто играет с мобильного: приложения для Android (APK) и iOS повторяют функционал сайта и поддерживают ставку в 1 клик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Лучше выбрать другого, если для вас принципиальна российская лицензия ФНС и работа без зеркал — тогда логичнее смотреть в сторону легальных в РФ контор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Мелбет — это выбор по совокупности факторов: бонусы плюс казино плюс мобайл, а не лидерство в какой-то одной узкой категории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Ключевые преимуществ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Бонусы и кешбэк: приветственный бонус до 30 000 ₽, кешбэк фрибетами до 40 000 ₽, подарок ко дню рождения от 500 до 20 000 ₽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Казино и Aviator: живое казино, слоты, краш-игры и Aviator на одном счёте со ставкам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Киберспорт: широкое покрытие дисциплин — от CS2 и Dota 2 до крупных мейджоров, с лайв-рынкам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Приложения: клиенты для Android (APK) и iOS повторяют функционал сайта, поддерживают лайв, трансляции и ставку в 1 клик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Платежи: банковские карты, СБП, электронные кошельки и криптовалюта — гибкий выбор пополнения и вывод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Поддержка: круглосуточный онлайн-чат, телефон 8 800 (бесплатно по РФ) и email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Ключевые недостатк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Условия отыгрыша: вейджер, минимальные коэффициенты и сроки на бонусы и фрибеты — читайте правила до активац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Маржа на нишевых рынках: на топ-матчах ок, но на второстепенных лигах и экзотике коэффициенты менее выгодн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Блокировки в РФ: сайт может блокироваться, поэтому приходится пользоваться рабочим зеркалом или приложением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Лицензия Кюрасао: международная лицензия не равнозначна российской лицензии ФНС — для части игроков это вопрос доверия и легальност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Идентификация при выводе: для вывода средств нужно пройти верификацию, что может задерживать первые выплат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Минусы Мелбет предсказуемы и управляемы: внимательно читайте условия бонусов и заранее настройте доступ через зеркало или приложение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Сравнение с конкурентам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Мелбет vs 1xBet: бренды близки по модели и лицензии. 1xBet выигрывает в охвате линии, Мелбет держится на равных по бонусам и казино. Если нужна максимально широкая роспись — 1xBet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Мелбет vs Фонбет: Фонбет — лицензированный в РФ лидер с легальным доступом и сильной линией. Мелбет берёт маркетингом, размером бонусов и казино. Выбор сводится к «легальность и л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Мелбет vs BetBoom: BetBoom — киберспортивный лидер на российском рынке с собственными активностями. Мелбет сильнее в казино и общей бонусной программе. Для фанатов киберспорта инт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Мелбет выигрывает у конкурентов не в одной узкой нише, а балансом: достойная линия плюс щедрые бонусы плюс развитое казино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Итоговая рекомендация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Убедитесь, что вам исполнилось 18 лет, и оцените свой бюджет на игру — ставьте только то, что готовы потерять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Получите доступ к актуальному рабочему зеркалу или скачайте приложение с официального источник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Найдите актуальный промокод и сверьте условия приветственного бонуса на официальном сайт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Зарегистрируйтесь, введите промокод и сразу запланируйте прохождение идентификации, чтобы не было задержек при первом вывод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Внимательно прочитайте требования к отыгрышу: вейджер, минимальные коэффициенты и срок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Настройте инструменты ответственной игры — лимиты на депозит, тайм-ауты или самоисключение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https://mbets.online/verdikt-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Carter, Betting Editor</dc:creator>
  <cp:lastModifiedBy>Unknown Creator</cp:lastModifiedBy>
  <dcterms:created xsi:type="dcterms:W3CDTF">2026-06-11T00:23:01Z</dcterms:created>
  <dcterms:modified xsi:type="dcterms:W3CDTF">2026-06-11T00:23:01Z</dcterms:modified>
  <dc:title>Мелбет вердикт 2026: плюсы, минусы, кому подходит</dc:title>
  <dc:description>Итоговый вердикт по Мелбет на 2026 — подробный разбор плюсов и минусов, сравнение с ключевыми конкурентами и рекомендации для разных типов игроков.</dc:description>
  <dc:subject>Мелбет 2026: итоговый вердикт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