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indir: iOS ve Android uygulaması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6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ahis hattına ve canlıya tam erişim: 30\'dan fazla spor dalı, maç öncesi ve maç içi oranlar aynı uygulam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tıkla bahis: Önceden belirlediğiniz tutarla tek dokunuşta kupon yatırma; canlı bahiste saniyeler önem taşıdığında prati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yayın ve cashout: Seçili etkinliklerde yayın desteği ve belirli marketlerde kuponu erken bozdur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 ve Aviator: Slotlar, masa oyunları, gerçek krupiyeli canlı casino ve Aviator gibi crash oyunlar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ildirimler: Oran değişiklikleri, kupon sonuçları ve kampanyalar için anlık uyarı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ygulama, spor, canlı bahis, casino ve Aviator'u tek tıkla bahis kolaylığıyla aynı ekranda toplar; mobil siteye göre işlevsel bir kayıp yaşatmaz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ndroid'e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lefonunuzun tarayıcısından resmi Melbet sitesine girip mobil/uygulama bölümünü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için indir bağlantısına dokunarak .apk dosyasını telefonunuza kayd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ndirme bitince dosyayı açın; sistem izin isterse Ayarlar > Güvenlik (veya uygulama bazlı izin) bölümünden tarayıcınız için "bu kaynaktan kuruluma izin ver" seçeneğini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syaya tekrar dokunup Yükle deyin; kurulum birkaç saniye sür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rulum bitince Aç deyip mevcut hesabınızla giriş yapın veya yeni hesap oluştu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üvenlik için "bilinmeyen kaynaklar" iznini tekrar kapatabilirsiniz; uygulama çalışmaya devam ed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iOS'a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Store\'u açıp "Melbet" araması yapın; uygulama listede çıkarsa Al d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ygulama bölgenizde görünmüyorsa, Apple Kimliği ayarlarından ülke/bölge ayarını uygulamanın yayında olduğu bir bölgeye değiştirmeniz gerek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ndirme bitince uygulamayı açın ve mevcut hesabınızla giriş yapın; yeni kullanıcıysanız uygulama içinden kayıt ol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ildirimlere izin vererek oran ve kupon uyarılarını açabilirsini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OS'ta App Store ana yoldur; uygulama bölgede yoksa bölge değişikliği veya Safari'den "Ana Ekrana Ekle" kısayolu hesabınızla tam uyumlu çalışı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 mı site m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ık ve canlı bahis oynuyor, bildirim istiyorsanız → uygulama daha verim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lefonda yer açmak, farklı cihazlardan girmek veya ara sıra kupon yapmak istiyorsanız → mobil site daha prati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ararsızsanız → önce mobil siteyi deneyin, alışkanlık oluşunca uygulamaya g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ygulama ile mobil site aynı hesabı paylaşır; kararı bildirim, hız ve tek tıkla bahis ihtiyacınız ile telefon depolamanız belirl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da bonus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imum yatırım: Bonusu tetikleyen alt sınır; resmi koşullarda belirt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vrim şartı: Bonusu çekilebilir bakiyeye dönüştürmek için gereken bahis hacmi ve minimum or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çerlilik süresi: Bonusun ve çevrimin tamamlanması gereken sü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syon kodu: Varsa kayıt ekranındaki bonus/kod alanına gi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üm bonus ve ödeme işlemleri tek uygulamadan, masaüstüyle aynı koşullarla yönet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lık bildirimlerle kampanya ve kupon sonuçlarını kaçırmazsınız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uygula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2026-06-11T00:23:00Z</dcterms:created>
  <dcterms:modified xsi:type="dcterms:W3CDTF">2026-06-11T00:23:00Z</dcterms:modified>
  <dc:title>Melbet indir 2026: iOS ve Android uygulaması</dc:title>
  <dc:description>Melbet indir 2026 — iOS ve Android'e uygulama kurulumu, özellikler, tek tıkla bahis, canlı bahis, casino ve özel uygulama bonusları. Tam kurulum rehberi.</dc:description>
  <dc:subject>Melbet indir: iOS ve Android uygulaması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