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para çekme: tam rehb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Çekim yöntem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arta: Yatırılan tutara kadar genellikle aynı banka kartına iade şeklinde işler; bankacılık süreçlerine bağlı olarak biraz daha uzun sür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-cüzdana: Papara gibi cüzdanlar Türkiye'de yaygındır ve çoğunlukla hızlı sonuçlan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ripto: Genellikle en hızlı yöntemlerden biridir; ağ ücretleri ve onay süreleri seçilen kripto paraya göre değiş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ekim yönteminizi seçmeden önce kasadaki güncel listeyi kontrol edin ve mümkünse yatırma yaptığınız yöntemi kullanı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İşlem süre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tandart süre: Yöntemden yönteme değişir; kesin değer için resmi siteye bak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ız faktörleri: Hesap doğrulama durumu, talep yoğunluğu ve bankacılık takvimi süreyi etkil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ızlı çekim: Doğrulaması tamamlanmış bir hesapta e-cüzdan veya kripto genellikle en kısa süreyi ver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ızlı çekim için doğrulamanızı bitirip e-cüzdan veya kripto kullanın; kesin süreyi her zaman kasa ekranından doğrulayı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Çekim limit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nimum tutar: Yönteme göre farklı bir alt sınır geçerlidir; kasa ekranında göster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ksimum limitler: Tek işlem, gün veya hafta bazında sınırlar ol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Yerel vergilendirme: Türkiye'de kazançların vergilendirilmesi kişisel durumunuza bağlıdır; tereddüt halinde bir mali müşavire danışmanız en doğru yaklaşımd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nimum ve maksimum limitleri çekimden önce kasa ekranından kontrol edin; büyük tutarların bölünebileceğini hesaba katı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Çekim şartlar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esap doğrulamanızı (KYC) tamamlayın ve belgelerin geçerli olduğundan emin ol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ktif bir bonusunuz varsa, çevrim şartının tamamlanıp tamamlanmadığını bonus bölümünden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ümkünse yatırma yaptığınız yöntemi seçin (aynı yöntem kuralı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ekilebilir bakiyenizin, talep ettiğiniz tutarı karşıladığını doğru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alebi gönderin ve durumunu hesabınızdan takip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ekimden önce KYC'yi tamamlayın, bonus çevrimini bitirin ve mümkünse yatırma yöntemiyle aynı yöntemi seçi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ık sorun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ekim gecikmeleri ve retleri çoğunlukla eksik doğrulama, tamamlanmamış bonus çevrimi veya yanlış yöntem seçiminden kaynaklanır. Çoğu durum birkaç kontrolle çözülü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oğu çekim sorunu doğrulama, bonus çevrimi ve yöntem uyumu kontrol edilerek çözülür; takılırsanız talep numaranızla destek ile iletişime geçi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tr/melbet-para-cek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2026-06-11T00:23:18Z</dcterms:created>
  <dcterms:modified xsi:type="dcterms:W3CDTF">2026-06-11T00:23:18Z</dcterms:modified>
  <dc:title>Melbet para çekme 2026: süreler ve limitler</dc:title>
  <dc:description>Melbet'ten para çekme 2026 — kart, e-cüzdan ve kripto çekim yöntemleri, işlem süreleri, limitler, doğrulama şartı ve sık para çekme sorunlarının çözümü.</dc:description>
  <dc:subject>Melbet para çekme: tam rehber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