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2026: nihai kar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4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ızlı kar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nel izlenim: geniş ürün yelpazesi + güçlü mobil = çok yönlü bir bahisç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n uygun: hem spora hem casinoya ilgi duyan, telefondan oynayan kullanıcı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ikkat: kesin bonus tutarı ve çevrim şartları resmi sitede; depozito öncesi doğrul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a birimi: ₺ (TRY) desteklenir, çoklu para birimi mevcutt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çok yönlü ve mobil odaklı bir bahisçi; karar vermeden önce güncel bonus ve limitleri resmi siteden teyit edi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Temel güçlü yön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niş spor + e-spor programı: futbol, basketbol, tenis, e-sp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nlı bahis + canlı yayın: maçı izleyerek karar verme imkân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Zengin casino: slotlar, canlı casino, Aviator ve crash oyunlar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ift platform uygulama: Android (APK) ve iOS, ayrıca mobil web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snek ödeme: Papara, havale/EFT, banka kartları, kripto para; ₺ desteğ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atik özellikler: tek tıkla bahis ve cash ou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Temel zayıf yön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rişim: güncel giriş adresi/uygulama gereke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 şeffaflığı: kesin tutar ve çevrim şartları resmi sitede; sık değiş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oğrulama (KYC): para çekmeden önce kimlik doğrulaması beklene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Ürün yoğunluğu: çok fazla bölüm, yeni başlayan için ilk başta karmaşık gele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ksilerin çoğu erişim ve bonus şeffaflığıyla ilgili; doğrulamayı erken yaparak ve şartları resmi siteden okuyarak büyük ölçüde yönetilebili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Rakiplerle karşılaştır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aha sade arayüz isteyen: 22Bet\'i Melbet ile yan yana deney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ksimum ek özellik isteyen: 1xBet\'in genişliğini değerlendir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\'e benzer his arayan: Betwinner doğal bir alternati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, 1xBet, Betwinner ve 22Bet aynı ligde; seçim mutlak üstünlükten çok arayüz tercihi, güncel kampanyalar ve kişisel alışkanlığa bağlı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Nihai tavsi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niş spor ve e-spor programı; canlı bahis ve canlı y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Zengin casino, canlı casino, Aviator ve crash oyunlar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droid (APK) ve iOS uygulamaları, mobil web, tek tıkla bahis ve cash 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snek ödeme: Papara, havale/EFT, banka kartları, kripto; ₺ desteğ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7/24 canlı sohbet, e-posta ve telefon/geri arama desteğ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rişim için güncel giriş adresi veya uygulama gerekebili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tr/melbet-nihai-kar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2026-06-11T00:23:02Z</dcterms:created>
  <dcterms:modified xsi:type="dcterms:W3CDTF">2026-06-11T00:23:02Z</dcterms:modified>
  <dc:title>Melbet karar 2026: artılar, eksiler ve kime uygun</dc:title>
  <dc:description>Melbet nihai karar 2026 — artılar ve eksiler, 1xBet, Betwinner ve 22Bet ile karşılaştırma, kime uygun ve kime uygun değil, kayıt öncesi kontrol listesi.</dc:description>
  <dc:subject>Melbet 2026: nihai karar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