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6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MEL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Melbet mi 22Bet mi: 2026 karşılaştırması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Daniel Carter, Betting Editor · 04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Lisans ve kapsa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Lisans: Her ikisi de Curaçao uluslararası lisansı modelind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eçmiş: Melbet 2012 kuruluşuyla daha uzun, izlenebilir bir geçmişe sahi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ölgesel kapsama: Türkiye\'de güncel giriş adresi/uygulama üzerinden erişim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Çoklu para birimi: ₺ (TRY) dahil farklı para birimleriyle hesap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Destek: Melbet\'te 7/24 canlı sohbet, e-posta ve telef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İki site de aynı uluslararası lisans modeline dayanır; Melbet'in daha uzun geçmişi güven açısından küçük bir artıdır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Spor ve casino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 futbol, basketbol, tenis ve e-sporu canlı bahis, canlı yayın ve nakit çıkışıyla destekler. Casino tarafında slotlar, canlı casino ve Aviator gibi crash oyunları bulun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Kapsam açısından ikisi de zengindir; Melbet'in canlı yayın ve Aviator dahil crash oyun kombinasyonu çok yönlü kullanıcılar için pratik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Bonusl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Tür: Her ikisinde de yatırım eşleşmeli hoş geldin bonusu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Melbet: İlk yatırıma %100\'e varan bonus (kesin limit resmi sited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22Bet: Benzer yapıda yüzde-eşleşmeli hoş geldin teklif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Kontrol edilecekler: Çevrim katsayısı, minimum oran, süre, uygun piyasal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İpucu: Şartları okumadan bonusu aktive etmeyi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onus rakamlarından çok şartlar belirleyicidir; çevrim katsayısı ve minimum oran kuralını resmi sitede karşılaştırın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Uygulama ve özellikle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Platformlar: Android APK, iOS uygulaması ve mobil web (her ikisinde d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APK indirme: Genelde resmi site üzerinden; yalnızca resmi kaynak kullan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Hız özellikleri: Tek tıkla bahis ve nakit çıkış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Canlı: Canlı bahis ve canlı yayın desteği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Esneklik: Çoklu para birimi; ₺ (TRY) ile işlem. Ödeme için banka kartları, Papara, havale/EFT ve kripto para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İki uygulama da kapsamlıdır; Melbet'in tek tıkla bahis ve geniş ödeme seçenekleri Türkiye'deki kullanıcılar için günlük kullanımı pratikleştirir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Kara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Bonus ve casino önceliğinizse: Melbet öne çıka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Geniş kapsam ve alternatif arayüz arıyorsanız: 22Bet değerlendirilebili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Her durumda: Bonus şartlarını ve güncel giriş adresini resmi sitede doğrulayı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•  İkisi de sağlam seçeneklerdir; bonus ve casino önceliğinizse Melbet, geniş kapsam ve alternatif arayüz arıyorsanız 22Bet mantıklıdır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FFD11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81410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FFD11A">
                    <a:alpha val="100000"/>
                  </a:srgbClr>
                </a:solidFill>
                <a:latin typeface="Calibri"/>
              </a:rPr>
              <a:t><![CDATA[https://mbets.online/tr/melbet-mi-22bet-m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6457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Carter, Betting Editor</dc:creator>
  <cp:lastModifiedBy>Unknown Creator</cp:lastModifiedBy>
  <dcterms:created xsi:type="dcterms:W3CDTF">2026-06-11T00:23:16Z</dcterms:created>
  <dcterms:modified xsi:type="dcterms:W3CDTF">2026-06-11T00:23:16Z</dcterms:modified>
  <dc:title>Melbet mi 22Bet mi 2026: bonus ve oranlar</dc:title>
  <dc:description>Melbet ve 22Bet karşılaştırması 2026 — lisans, bonuslar, spor ve casino kapsamı, uygulama kalitesi, oranlar ve hangi bahis sitesinin daha çok değer sunduğu.</dc:description>
  <dc:subject>Melbet mi 22Bet mi: 2026 karşılaştırması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