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mi 1xBet mi: 2026 karşılaştırması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sans ve kaps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ruluş: Her iki marka da yaklaşık 2012 dönemine dayan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sans: Uluslararası Curaçao eGaming çerçevesi (ikisi için de geçerli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zar kapsamı: Geniş; çok para birimli yapı, Türkiye için TRY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üvenilirlik: KYC, sorumlu oyun araçları ve 7/24 destek iki tarafta da 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ki marka da uluslararası Curaçao lisansıyla çalışır; güvenilirlik açısından benzer bir temele otururla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 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 dalları: Futbol, basketbol, tenis, e-spor ve daha fazlası iki tarafta da 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bahis: Canlı yayın, cash out ve geniş maç içi marketler mevc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: Slotlar, canlı casino, Aviator ve crash oyunları her iki platformda da bulun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ranlar: Popüler liglerde rekabetçi; kesin değer için kuponları yan yana karşılaştır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etkinlik kataloğu için 1xBet, sade ve odaklı bir spor/casino deneyimi için Melbet öne çıka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oş geldin bonusu: İkisinde de var; Melbet için ilk yatırıma %100'e varan bonus (üst limit resmi sited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şartları: Çevrim katsayısı, minimum oran ve süreyi mutlaka karşılaştır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syon sıklığı: Kayıp iadesi, kombine artırımı ve dönemsel teklifler iki tarafta da düzen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dakat: Puan toplama ve seviye sistemleri benzer şekilde işl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u tutara göre değil, çevrim şartlarının makullüğüne göre değerlendirin ve şartları yatırımdan önce resmi siteden doğrulayı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 ve özellik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latformlar: Web, Android (APK), iOS ve mobil site (ikisinde de va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Özellikler: Tek tıkla bahis, canlı bahis, canlı yayın ve cash out mevc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Ödeme: Banka kartları, Papara, havale/EFT ve kripto para; çekim hızı yönteme göre değiş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stek: 7/24 canlı destek, e-posta ve telefon/geri arama iki tarafta da 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de arayüz için Melbet, tek ekranda maksimum seçenek için 1xBet daha uygundur; temel özellikler iki tarafta da benzerd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Ka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etkinlik ve niş ligler isteyen: 1xBet, daha kalabalık kataloğuyla öne çık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de ve hızlı arayüz isteyen: Melbet, daha derli toplu bir deneyim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Yerel ödeme (Papara/havale) önceliği olan: İki marka da destekler; deneyiminize göre s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rka tanınırlığına değer veren: 1xBet daha yüksek bilinirliğe sahipt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doğru cevap yoktur; önceliğiniz geniş katalogsa 1xBet, sadelik ve yerel ödemeyse Melbet sizin için daha uygundu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mi-1xbet-m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2026-06-11T00:23:16Z</dcterms:created>
  <dcterms:modified xsi:type="dcterms:W3CDTF">2026-06-11T00:23:16Z</dcterms:modified>
  <dc:title>Melbet mi 1xBet mi 2026: hangisi daha iyi</dc:title>
  <dc:description>Melbet ve 1xBet karşılaştırması 2026 — lisans, bonuslar, spor ve casino kapsamı, uygulama kalitesi, oranlar. Türkiye'de hangi site daha iyi?</dc:description>
  <dc:subject>Melbet mi 1xBet mi: 2026 karşılaştırması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