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inceleme 2026: tam anal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0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 hakkın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uruluş yılı: 2012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sans: Curaçao uluslararası eGaming lisans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odel: uluslararası bahis bürosu ve online casino bir arad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Çok dilli arayüz ve çoklu para birimi desteği (Türk kullanıcılar için TRY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Hem masaüstü web sitesi hem Android/iOS uygulamaları hem de mobil web sürümü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2012'den beri Curaçao lisansıyla çalışan Melbet, spor ve casinoyu tek çatı altında toplayan, geniş kitleye hitap eden olgun bir uluslararası markadı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por ve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utbol (Süper Lig ve Avrupa ligleri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asketbo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eni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-spo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eniş spor yelpazesiyle güçlü bir bahis bölümü ve slot, canlı casino ile Aviator içeren kapsamlı bir casino tek hesapta ve tek bakiyede birleşi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Bonuslar ve promosyon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Çevrim (wagering) şartının kaç katı olduğu ve hangi oyunlarda geçerli sayıldığ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inimum oran ve bahis türü kısıtlamalar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nusun geçerlilik süresi (genellikle sınırlı bir gün sayısı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aksimum bahis ve maksimum çekim limitler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nusun rakamından çok çevrim şartına ve promosyon kodu koşullarına bakın; güncel tutarlar için her zaman resmi siteyi esas alı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Uygulama ve mob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upon oluşturmanın ne kadar pratik ve hızlı olduğ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nlı bahis ekranının akıcılığı ve oran güncellemelerinin gecikmes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ra yatırma ve çekme adımlarının mobilde sade olmas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ildirimler, oturum hatırlatıcıları ve giriş güvenliği seçenekler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ndroid APK, iOS uygulaması ve mobil web ile esnek erişim sunulur; APK'yı yalnızca resmi siteden indirerek ve uygulamayı güncel tutarak güvenlik riskinden kaçını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 artıları ve eksi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utbol (Süper Lig ve Avrupa), basketbol, tenis ve e-spor dahil geniş spor yelpazes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lot, masa oyunları, canlı casino ve Aviator içeren kapsamlı casino bölümü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nlı bahis, canlı yayın ve cash out gibi gelişmiş özellikl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ndroid APK, iOS ve mobil web ile esnek mobil erişi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ürkçe arayüz ve TRY ile işlem imkan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pozito limiti, kendini hariç tutma (self-exclusion) ve mola gibi sorumlu oyun araçları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tr/melbet-incele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2026-06-11T00:23:12Z</dcterms:created>
  <dcterms:modified xsi:type="dcterms:W3CDTF">2026-06-11T00:23:12Z</dcterms:modified>
  <dc:title>Melbet inceleme 2026: uygulama, bonus ve bahis</dc:title>
  <dc:description>Kapsamlı Melbet incelemesi 2026 — resmi site, hoş geldin bonusu, APK indirme, casino ve spor bahisleri, giriş, para yatırma ve çekme. Türkiye için tam rehber.</dc:description>
  <dc:subject>Melbet inceleme 2026: tam analiz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