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casino: tam incele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Casino bölümü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lotlar: en kalabalık bölüm; klasik, video ve özellik temelli makineler. RTP ve volatilite oyundan oyuna değişir, her başlığın bilgi ekranında belirt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asa oyunları: rulet, blackjack, baccarat ve poker varyantları; düşük ile yüksek bahis arasında farklı limitl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nlı casino: gerçek krupiyelerle, video yayını üzerinden oynanan masalar. Sektörde Evolution ve Ezugi gibi stüdyolar yaygındır; Melbet\'te aktif sağlayıcıları görmek için canlı c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ortföy slot ağırlıklıdır; kategori sekmeleri, sağlayıcı filtresi ve demo modu sayesinde yeni kullanıcılar para riske atmadan yön bulabili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Casino bonusları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Çevrim şartı (wagering): bonusun nakde çevrilebilmesi için kaç kez bahse yatırılması gerektiğini göster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atkı oranı: her oyun türü çevrime aynı oranda saymaz; slotlar genellikle %100, masa ve canlı oyunlar daha düşük oranda katkı yap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dava dönüş kuralları: hangi slotlarda geçerli olduğu ve kazançların ayrıca çevrime tabi olup olmadığ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üre ve maksimum bahis: çevrimi tamamlama süresi ve bonus aktifken geçerli bahis tavan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nusun tutarına değil çevrim şartı, katkı oranı ve bedava dönüş kurallarına bakın; kuralları kabul etmeden kampanya sayfasını baştan sona okuyu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por ile entegrasy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ek hesap: spor için açtığınız hesapla doğrudan casinoya geçersiniz; ayrı kayıt gerekmez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Hızlı geçiş: üst menüden bahis hattı ile casino arasında yeniden giriş yapmadan dolaşabilirsiniz; canlı bir maçı beklerken slot açmak gibi senaryolar mümkün ol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rtak bakiye ve ödeme: yatırdığınız para her iki bölümde de kullanılır, çekim aynı kasa üzerinden yürü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ek hesap ve tek bakiye, spor ile casino arasında sürtünmesiz geçiş sağlar; ortak promosyonlarda her bonusun kendi çevrim kuralını ayrıca kontrol edi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obil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Uygulama: ana ekrana ikon, daha akıcı geçişler ve bildirim desteği. Android için APK doğrudan resmi siteden, iOS için App Store yönergeleri üzerinden kurul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obil tarayıcı: indirme gerektirmez, depolama yer kaplamaz; hemen oynamak isteyenler için prati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Hem uygulama hem mobil tarayıcı casino oyunlarının çoğunu sunar; canlı masalar için kararlı bir internet bağlantısı şart, slotlar zayıf bağlantıda bile rahat çalışı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Bölüm özellik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urnuvalar: belirli slotlarda toplanan puanlara göre sıralama yapılan, süreli yarışmalar. Ek bütçe değil, mevcut oyununuza eklenen bir ödül katmanıdı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ackpotlar: sabit ya da birikimli (progressive) ödül havuzları. Birikimli jackpotlar büyük ama nadir ödüller sunar; ortalama oyuncu için ana gelir kaynağı değild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viator ve crash oyunları: hızlı tempolu, çarpan temelli formatlar; ayrı bir bölüm gibi popülerd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urnuvalar, jackpotlar ve crash oyunları çeşitlilik arayan oyuncuya değer katar; tek oyun türüne odaklı ya da sıkı bütçeli kullanıcılar için bu özellikler ikincil kalabili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tr/melbet-casin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2026-06-11T00:23:18Z</dcterms:created>
  <dcterms:modified xsi:type="dcterms:W3CDTF">2026-06-11T00:23:18Z</dcterms:modified>
  <dc:title>Melbet casino 2026: slotlar, canlı ve sağlayıcılar</dc:title>
  <dc:description>Melbet casino 2026 — slotlar, masa oyunları, canlı casino, önde gelen sağlayıcılar, casino bonusları ve spor bahisleriyle tek hesap entegrasyonu. Tam bakış.</dc:description>
  <dc:subject>Melbet casino: tam inceleme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