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APK indir: Android'e kurulu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23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K indir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ek doğru kaynak: resmi Melbet sitesinin mobil/uygulama bölüm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osya türü: Android için .apk; iOS için App Store, gerekirse bölge değişikliğiy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urulumsuz seçenek: mobil site tarayıcıdan açılır, indirme gerektirme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açınılması gereken: üçüncü taraf APK siteleri ve mesajla gelen dosyal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K'yı yalnızca resmi siteden indirin; iOS'ta App Store, kurulum istemeyenlerde mobil site devreye gir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ndroid'e kurulu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osyayı bulun: "İndirilenler" klasörünü veya tarayıcının indirme bildirimini açıp .apk dosyasına dokun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İzin isteğini onaylayın: Android "bu kaynaktan kuruluma izin ver" sorduğunda ayarlara gidip kullandığınız tarayıcı için izni etkinleştir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urulumu başlatın: Dosyaya tekrar dokunun ve "Yükle" düğmesine basın; işlem birkaç saniye sür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çın ve giriş yapın: Kurulum bitince "Aç" deyin, hesabınızla giriş yapın veya yeni hesap oluştur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İzni geri kapatın: Güvenlik için "bilinmeyen kaynaklar" iznini tekrar kapatabilirsiniz; uygulama çalışmaya devam ed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İndir, bilinmeyen kaynaklar iznini aç, dosyaya dokunup yükle ve giriş yap; izni sonradan kapatmak güvenliği artırı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istem gereksinim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İşletim sistemi: Makul ölçüde güncel bir Android sürümü; çok eski sürümlerde kurulum başarısız ol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polama alanı: Uygulamanın kendisi küçük olsa da güncellemeler ve önbellek için bir miktar boş alan bırak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İnternet bağlantısı: Canlı bahis ve izleme özellikleri için sabit Wi-Fi veya mobil veri öner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AM ve işlemci: Orta seviye telefonlar yeterlidir; özel bir donanım gerektirme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nlı bahis ve izleme: sabit bağlantı ve makul bir ekran boyutu deneyimi iyileştir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ek tıkla bahis / hızlı kupon: hafif işlevlerdir, düşük donanımda da sorunsuz çalışı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Uygulamayı güncelle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ildirimi bekleyin veya kontrol edin: Uygulama açılışta güncelleme önerirse bağlantıya dokunun; önermiyorsa resmi siteden mevcut sürümü kontrol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Yeni APK\'yı indirin: Tıpkı ilk kurulumdaki gibi dosyayı resmi siteden al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Üzerine kurun: Yeni dosyayı çalıştırın; Android mevcut uygulamanın üzerine kurar, hesap verileriniz korun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çıp doğrulayın: Güncellenen uygulamayı açıp giriş yaparak her şeyin çalıştığını teyit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K kendini güncellemez; yeni sürümü resmi siteden indirip üzerine kurun, hesap verileriniz korunu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ık sorun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a çekme gelmiyor: çoğunlukla kimlik doğrulama (KYC) tamamlanmamıştır; bu adımı bitirmek sorunların büyük kısmını çöz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iriş adresine ulaşılamıyor: güncel adres değişmiş olabilir, resmi kaynaktan teyit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özülemeyen hesap sorunu: uygulama içindeki 7/24 canlı sohbet veya e-posta üzerinden desteğe yaz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oğu kurulum ve giriş sorunu izinleri kontrol etmek veya APK'yı yeniden indirmekle çözülür; çözülmeyen hesap sorunlarında 7/24 desteğe yazı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tr/melbet-apk-ind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2026-06-11T00:23:05Z</dcterms:created>
  <dcterms:modified xsi:type="dcterms:W3CDTF">2026-06-11T00:23:05Z</dcterms:modified>
  <dc:title>Melbet APK indir 2026: Android'e kurulum</dc:title>
  <dc:description>Melbet APK indirme rehberi 2026 — resmi siteden Android APK nasıl indirilir, kurulum adımları, sistem gereksinimleri, güncellemeler ve sık sorunların çözümü.</dc:description>
  <dc:subject>Melbet APK indir: Android'e kurulum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