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Мобильное приложение Мелбет: полный обз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Возможност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ка в один клик — быстрый приём котировки без подтвержде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айв-ставки и встроенный стриминг матчей с коэффициентами на экра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аут для досрочного расчёта пар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азино, live-казино и краш-игры, включая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— полноценный клиент: ставка в один клик, лайв со стримингом, кешаут и казино с Aviator в одном мест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риложение против сай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выигрывает в скорости, push-уведомлениях и экономии трафика, а мобильный сайт удобен, когда не хочется ничего устанавливать или устройство слишком старо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стоянным игрокам выгоднее приложение ради скорости и push, а для разовых ставок и старых телефонов проще мобильный сай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Интерфейс и навиг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Главный экран: топ-события, лайв и акции в одном ок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иск по командам и турнирам вместо ручного листания ли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филь: история ставок, касса, настройки уведомлений и лими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вигация продумана под телефон: закреплённый купон, быстрый поиск событий и понятный профиль с настройками и лимитам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 в приложе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бонус — до 30 000 ₽ по промокоду при регистр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бэк фрибетами — заявлено до 4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ush-промокоды и персональные акции прямо в уведомлени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Акции в приложении те же, что на сайте, но push-промокоды удобнее ловить; перед активацией всегда читайте условия отыгрыш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становка не идёт — разрешите неизвестные источники (Android) или доверьте профиль (iOS), освободите памя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ход не выполняется — проверьте данные, версию клиента и соединение, при блокировке используйте зеркал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ет обновлений — обновляйте вручную из приложения или повторной загрузкой APK с сай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льшинство сбоев — это разрешения установки, недоверенный профиль или устаревшая версия; в крайнем случае помогает поддержка 24/7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prilozhenie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2026-06-11T00:23:10Z</dcterms:created>
  <dcterms:modified xsi:type="dcterms:W3CDTF">2026-06-11T00:23:10Z</dcterms:modified>
  <dc:title>Мелбет приложение 2026: обзор iOS и Android</dc:title>
  <dc:description>Мобильное приложение Мелбет на 2026 — полный функционал, ставка в 1 клик, казино, Aviator, лайв-ставки и ключевые отличия от десктопного сайта.</dc:description>
  <dc:subject>Мобильное приложение Мелбет: полный обзор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