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presProps" Target="presProps.xml"/>
  <Relationship Id="rId11" Type="http://schemas.openxmlformats.org/officeDocument/2006/relationships/viewProps" Target="viewProps.xml"/>
  <Relationship Id="rId12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5366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FFD11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428750"/>
            <a:ext cx="800100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300" spc="0" u="none" cap="none">
                <a:solidFill>
                  <a:srgbClr val="FFD11A">
                    <a:alpha val="100000"/>
                  </a:srgbClr>
                </a:solidFill>
                <a:latin typeface="Calibri"/>
              </a:rPr>
              <a:t><![CDATA[MELBET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4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Melbet (Мелбет): обзор букмекера 2026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6B6457">
                    <a:alpha val="100000"/>
                  </a:srgbClr>
                </a:solidFill>
                <a:latin typeface="Calibri"/>
              </a:rPr>
              <a:t><![CDATA[Daniel Carter, Betting Editor · 13.05.202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FFD11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FFD11A">
                    <a:alpha val="100000"/>
                  </a:srgbClr>
                </a:solidFill>
                <a:latin typeface="Calibri"/>
              </a:rPr>
              <a:t><![CDATA[О букмекере Мелбет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Зеркало обходит блокировку и открывает доступ к привычному кабинету;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Логин и баланс остаются прежними — отдельная регистрация не нужна;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Альтернатива зеркалу — мобильное приложение, которое работает в обход блокировок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Melbet работает с 2012 года по лицензии Кюрасао; при блокировке сайта в РФ доступ к тому же аккаунту сохраняют рабочее зеркало или приложение.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FFD11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FFD11A">
                    <a:alpha val="100000"/>
                  </a:srgbClr>
                </a:solidFill>
                <a:latin typeface="Calibri"/>
              </a:rPr>
              <a:t><![CDATA[Линия и казино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Спорт и киберспорт — футбол, хоккей, теннис, Dota 2, CS2 и десятки других дисциплин;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Казино и Aviator — слоты, live-столы и краш-игры;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Ставка в 1 клик — быстрое оформление пари без лишних подтверждений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Линия глубокая по футболу, хоккею, теннису и киберспорту, а казино добавляет Aviator и live-столы; ставка в один клик ускоряет игру в лайве.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FFD11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FFD11A">
                    <a:alpha val="100000"/>
                  </a:srgbClr>
                </a:solidFill>
                <a:latin typeface="Calibri"/>
              </a:rPr>
              <a:t><![CDATA[Бонусы и акции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Вейджер — во сколько раз нужно прокрутить бонус перед выводом;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Срок отыгрыша — за сколько дней нужно уложиться;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Минимальные коэффициенты — ставки ниже определённой котировки часто не засчитываются;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Формат — фрибет и денежный бонус отыгрываются по-разному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Приветственный бонус до 30 000 ₽, кешбэк фрибетами до 40 000 ₽ и подарок ко дню рождения оценивайте по вейджеру и срокам, а не только по сумме.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FFD11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FFD11A">
                    <a:alpha val="100000"/>
                  </a:srgbClr>
                </a:solidFill>
                <a:latin typeface="Calibri"/>
              </a:rPr>
              <a:t><![CDATA[Приложение и мобайл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Скачать на Android (APK) — загрузка с официального сайта, установка из неизвестных источников;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Приложение для iOS — установка на iPhone, вход в существующий аккаунт;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Мобильная версия — браузерный доступ без установки, всегда актуальная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Приложение для Android скачивают APK-файлом с сайта, версия для iOS ставится на iPhone, а мобильный сайт работает без установки; приложение удобно тем, что обходит блокировки.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FFD11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FFD11A">
                    <a:alpha val="100000"/>
                  </a:srgbClr>
                </a:solidFill>
                <a:latin typeface="Calibri"/>
              </a:rPr>
              <a:t><![CDATA[Плюсы и минусы Мелбет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Щедрая бонусная программа: приветственный бонус до 30 000 ₽, кешбэк фрибетами до 40 000 ₽, подарок ко дню рождения;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Спорт и казино в одном кабинете — линия, лайв, слоты, live-столы и Aviator;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Широкая линия по футболу, хоккею, теннису и киберспорту;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Приложения для Android (APK) и iOS, работающие в обход блокировок;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Ставка в один клик и cash out для гибкого управления пари;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Удобные способы оплаты: банковские карты, СБП, электронные кошельки, криптовалюта;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FFD11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524000"/>
            <a:ext cx="8001000" cy="2857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Полная версия статьи: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FFD11A">
                    <a:alpha val="100000"/>
                  </a:srgbClr>
                </a:solidFill>
                <a:latin typeface="Calibri"/>
              </a:rPr>
              <a:t><![CDATA[https://mbets.online/obzor-melbet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6B6457">
                    <a:alpha val="100000"/>
                  </a:srgbClr>
                </a:solidFill>
                <a:latin typeface="Calibri"/>
              </a:rPr>
              <a:t><![CDATA[Array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66">
  <a:themeElements>
    <a:clrScheme name="Theme6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Daniel Carter, Betting Editor</dc:creator>
  <cp:lastModifiedBy>Unknown Creator</cp:lastModifiedBy>
  <dcterms:created xsi:type="dcterms:W3CDTF">2026-06-11T00:23:13Z</dcterms:created>
  <dcterms:modified xsi:type="dcterms:W3CDTF">2026-06-11T00:23:13Z</dcterms:modified>
  <dc:title>Мелбет обзор 2026: сайт, бонусы, казино</dc:title>
  <dc:description>Полный обзор БК Мелбет на 2026 — официальный сайт, зеркало, бонус по промокоду, кешбэк до 40 000 ₽, казино, Aviator и мобильное приложение.</dc:description>
  <dc:subject>Melbet (Мелбет): обзор букмекера 2026</dc:subject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