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Мелбет или Betwinner: детальное сравнение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7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Лицензии и позиционировани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ицензия: у обоих — Кюрасао, без локального российского разреш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алюта: рубль поддерживается по умолчанию у обои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Доступ в РФ: через рабочее зеркало или мобильное приложен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Фокус: Мелбет — бонусы и новички, Betwinner — линия и лай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и Betwinner — близкие по статусу офшорные букмекеры на лицензии Кюрасао; выбор определяется деталями, а не принципиальной разницей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Линия и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 обоих широкая линия с глубокой росписью на топ-спорт, развитый киберспорт и казино с Aviator. Ставка в один клик есть у обоих, различия проявляются скорее в удобстве лайв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иния, киберспорт, казино с Aviator и ставка в один клик есть у обоих; выбирайте по удобству лайва на своём виде спорта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: бонус по промокоду до 30 000 ₽, кешбэк фрибетами до 40 000 ₽, бонус ко дню рожд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winner: приветственный бонус на первый депозит (актуальную сумму смотрите на сайте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Главное: сравнивайте по вейджеру и сроку отыгрыша, а не по цифре на баннер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сторожно: бонус не должен подталкивать к ставкам сверх вашего бюдже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 Мелбет на руках конкретный набор акций (промокод, кешбэк, день рождения); у обоих сравнивайте бонусы по вейджеру, а не по размеру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ткройте официальный сайт или рабочее зеркало с телефо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Для Android скачайте APK и разрешите установку из этого источни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Для iOS установите приложение по инструкции на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Если ставите редко — используйте мобильную версию без установ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 обоих есть Android APK, приложение для iOS и мобильная версия; приложение заодно решает проблему доступа при блокировках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тавите ради бонусов и простоты: присмотритесь к Мелб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Живёте в лайве и нишевых лигах: присмотритесь к Betwinn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е уверены: заведите оба счёта и сравнивайте линию по конкретным матч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овичок: начинайте с минимума, читайте правила бонусов, не превышайте бюдж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и Betwinner сопоставимы; выбирайте по своему стилю игры, начинайте с минимума и держите бюджет под контролем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melbet-ili-betwinn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2026-06-11T00:23:08Z</dcterms:created>
  <dcterms:modified xsi:type="dcterms:W3CDTF">2026-06-11T00:23:08Z</dcterms:modified>
  <dc:title>Мелбет или Betwinner 2026: сравнение БК</dc:title>
  <dc:description>Сравнение Мелбет и Betwinner в 2026 — бонусы, ширина линии, ставки на киберспорт, казино и приложения. В чём отличие этих родственных букмекеров друг от друга.</dc:description>
  <dc:subject>Мелбет или Betwinner: детальное сравнение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