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Мелбет или BetBoom: детальный разб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Лицензии и позиционирова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работает по международной лицензии Кюрасао как глобальный бренд, BetBoom позиционируется как российская контора с сильным киберспортивным уклоном. Это задаёт всё дальнейше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— международная платформа по лицензии Кюрасао, BetBoom — российский бренд с упором на киберспорт; на этом строятся все остальные различия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Киберспорт и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иберспорт: сильная зона BetBoom; у Мелбет тоже широкое покрытие дисципли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азино и слоты: у Мелбет это отдельный развитый разде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viator и краш-игры: доступны у Мелбет в игровом раздел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Единый счёт: Мелбет позволяет переключаться между спортом и казино без лишних движе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выигрывает атмосферой киберспорта, Мелбет — связкой ставок с казино и Aviator на одном счёте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, приветственный: до 30 000 ₽ по промокод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, кешбэк: фрибетами до 4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, ко дню рождения: от 500 до 2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: фрибеты и акции — актуальные суммы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 Мелбет прозрачный набор бонусов (до 30 000 ₽ + кешбэк до 40 000 ₽), у BetBoom свои фрибеты — но решают всё условия отыгрыш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качать APK Мелбет: Android-приложение ставится из APK-файла, ссылку берите только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OS: у Мелбет есть отдельное приложение для i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тавка в 1 клик: ускоряет работу с купоном в приложении Мел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ез установки: у обеих контор работает мобильная веб-верс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даёт Android APK и iOS со ставкой в 1 клик, BetBoom — привычный локальный интерфейс; APK ставьте только из официального источник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для бонусов и казино: выбирайте, если хотите щедрые акции и игровой раздел рядом со ставк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для киберспорта: ближе, если ядро интереса — киберспортивная сцена и атмосфера вокруг неё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ния и широта: у Мелбет ощутимо больше за счёт международного масштаб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онусы, казино и широкая линия — Мелбет; киберспортивный фокус — BetBoom; в любом случае играйте в рамках бюджет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melbet-ili-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2026-06-11T00:23:08Z</dcterms:created>
  <dcterms:modified xsi:type="dcterms:W3CDTF">2026-06-11T00:23:08Z</dcterms:modified>
  <dc:title>Мелбет или BetBoom 2026: что лучше</dc:title>
  <dc:description>Сравнение Мелбет и BetBoom в 2026 — бонусы, ставки на киберспорт, казино, широта линии и качество приложений. Какой из букмекеров больше подходит игроку.</dc:description>
  <dc:subject>Мелбет или BetBoom: детальный разбор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