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Мелбет или 1xBet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цензии и охва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цензия — у обоих международная Кюрасао; российской лицензии с ЦУПИС нет ни у одног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оступ в РФ — через рабочее зеркало или приложение, так как сайты могут блокировать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Год работы Мелбет — с 2012 года, что говорит о длительной истории на рын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алюты — обе площадки мультивалютные; для России основной расчёт в рублях (₽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 лицензии и режиму доступа в России Мелбет и 1xBet практически идентичны — оба международные конторы с Кюрасао, доступные через зеркало или приложени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ния и киберспор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Топ-футбол и хоккей — коэффициенты у обоих сопоставимы; проверяйте цену перед пар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ишевые лиги — именно здесь разница в марже бывает наибольш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иберспорт — широкий выбор дисциплин и live-ставок у обеих конто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-режим — оба обновляют коэффициенты быстро; на пиковых матчах возможны кратковременные задерж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 топ-матчах линии почти равны; преимущество ищите на нишевых рынках, а в киберспорте оба букмекера сильны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бонус Мелбет — до 30 000 ₽ по промокоду на первый депози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бэк — возврат части проигранного фрибетами, до 4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нус на день рождения — от 500 до 20 000 ₽ для активны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верьте вейджер и срок — это решает, реально ли вывести выигранное с бонус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 Мелбет прозрачный набор бонусов (до 30 000 ₽ приветственный, кешбэк до 40 000 ₽); сравнивайте не цифры, а вейджер и срок отыгрыш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риложения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— установка через APK с официального сайта, обновления вручну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OS — приложение для iPhone и iP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ишки — кэшаут, ставка в один клик, live-стриминг, Aviator и краш-игры у обои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ддержка — круглосуточный чат, почта и телефон (у Мелбет в РФ есть номер 8 800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боры приложений и фишек (кэшаут, стриминг, Aviator) почти идентичны — выбирайте по плавности интерфейса, скачивая APK только с официального сайт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— аккуратная, читаемая линия, понятный набор бонусов (приветственный до 30 000 ₽, кешбэк до 40 000 ₽, бонус на день рождения), удобная мобильная версия. Хороший выбор для с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1xBet — упор на максимальное количество рынков и насыщенную роспись. Подойдёт тем, кто любит копаться в глубокой линии и нестандартных став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— для читаемой линии и понятных бонусов, 1xBet — для глубины рынков; держите оба аккаунта и ставьте на лучшей цен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melbet-ili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2026-06-11T00:23:07Z</dcterms:created>
  <dcterms:modified xsi:type="dcterms:W3CDTF">2026-06-11T00:23:07Z</dcterms:modified>
  <dc:title>Мелбет или 1xBet 2026: что лучше</dc:title>
  <dc:description>Сравнение Мелбет и 1xBet в 2026 — бонусы, широта линии, ставки на киберспорт, казино и качество мобильных приложений. Какой букмекер лучше подходит игроку.</dc:description>
  <dc:subject>Мелбет или 1xBet: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