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Казино Мелбет: полный обзор раздела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0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Раздел казин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лоты — самый объёмный блок: видеослоты, классика, автоматы с джекпота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ve-казино — рулетка, блэкджек, баккара и игровые шоу с дилера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Настольные игры — карточные и рулеточные форматы в автоматическом режим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Быстрые игры — Aviator и краш-механики для коротких сесси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онтент от известных мировых провайдеров; актуальный список — в самом раздел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Раздел покрывает все основные форматы — слоты, live с дилерами, настольные и быстрые игры вроде Aviator — от ведущих провайдеров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Бонусы казин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ветственный бонус — до 30 000 ₽ по промокоду на первый депози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ешбэк фрибетами — до 40 000 ₽ возврата в виде бесплатных ставо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Бонус на день рождения — от 500 до 20 000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Фриспины и турниры — периодические акции для активных игрок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Вейджер — обязательный отыгрыш; условия уточняются на официаль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Бонусы реальны и разнообразны (до 30 000 ₽ на старт, кешбэк до 40 000 ₽), но их ценность определяет отыгрыш — читайте вейджер до активации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Интеграция со ставкам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Один аккаунт и общий баланс для ставок и казино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Единая касса и одинаковые платёжные методы для обоих раздел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Спортивный фокус: футбол, хоккей, теннис, киберспор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ешбэк фрибетами связывает казино со спортивными ставкам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Казино и ставки делят один аккаунт, баланс и кассу — это удобно для переключения, но требует более внимательного контроля бюджета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Мобильное казино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обильный браузер — игра без установки, полный набор раздел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ложение для Android — обычно через APK с официального сайт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риложение для iOS — через App Store с учётом регион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ush-уведомления и более стабильная работа при слабом интерне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Мобильная игра доступна и через браузер без установки, и через приложения Android (APK) и iOS с полным набором функций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Особенности раздел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Широкий каталог: слоты, live-казино, настольные и быстрые игры (Aviator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Единый аккаунт со ставками и расчётами в рубля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Реальные бонусы: до 30 000 ₽ на старт, кешбэк фрибетами, бонус на день рожде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Поддержка 24/7 в чате, по email и телефону; есть мобильные приложения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Лицензия Кюрасао — не локальное регулирование; в РФ возможны блокировки, нужен доступ через зеркало или приложени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Условия бонусов и вейджер требуют внимательного чтения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kazino-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2026-06-11T00:23:12Z</dcterms:created>
  <dcterms:modified xsi:type="dcterms:W3CDTF">2026-06-11T00:23:12Z</dcterms:modified>
  <dc:title>Мелбет казино 2026: слоты, live и провайдеры</dc:title>
  <dc:description>Казино Мелбет на 2026 — широкий выбор слотов, live-казино, ведущие провайдеры, бонусы казино и удобная интеграция с букмекерскими ставками.</dc:description>
  <dc:subject>Казино Мелбет: полный обзор раздела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