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2026 : le verdict fi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6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Verdict rapi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À qui ça convient : joueur polyvalent sport + casino, adepte du mobile money et de l'application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Qui devrait choisir un autre opérateur : celui qui cherche uniquement les cotes les plus serrées sur les marchés de nich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osition en 2026 : dans le peloton de tête des marques internationales en Afrique francophone, aux côtés de 1xBet et Betwinn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tout différenciant : Aviator et les jeux crash réunis au même endroit que les paris footba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est un choix solide pour le joueur polyvalent qui combine sport et casino sur mobile, moins pour le chasseur de cotes pur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Points f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 et cashback : offre de bienvenue, code promo et remboursements selon les per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 et Aviator : machines à sous, casino en direct et jeux crash dans un seul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lication Android : APK léger, pari en un clic, accès complet au live et au casin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iements locaux : Orange Money, Wave, Free Money, cartes bancaires et cryp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ports suivis : football (Ligue 1, Premier League, CAN), basket et e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upport : chat en direct 24/7, e-mail et téléphone pour résoudre les blocage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Points faib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ditions de mise : exigences de rejeu et cote minimale à lire attentiv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rge de niche : cotes moins avantageuses sur les marchés et ligues secondai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locages d'accès : recours occasionnel à un miroir ou à l'application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dre réglementaire : licence Curaçao, sans agrément local : protection joueur moind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terface dense : l'abondance d'options peut dérouter un débutant au premier conta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ardez l'œil sur les conditions de mise et la marge de niche, et préparez un accès de secours via miroir ou applicatio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omparaison avec les concurr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vs 1xBet : 1xBet pour la profondeur des marchés, Melbet pour le duo casino + cashba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vs Betwinner : marques quasi jumelles ; départagez-les sur le bonus du mo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vs 22Bet : 22Bet mise sur le multi-devises, Melbet sur Aviator et les promo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brille par son casino et son cashback ; 1xBet domine sur la couverture, Betwinner et 22Bet restent des alternatives très proch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Recommandation fina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érifier l'accès : repérer le site officiel ou un miroir fiable, ou installer l'application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re le bonus : consulter montant, conditions de mise et cote minimale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oisir son paiement : Orange Money, Wave, Free Money, carte ou crypto selon vos préférenc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mpléter la vérification : préparer une pièce d'identité pour fluidifier les retrai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ixer ses limites : activer les outils de jeu responsable avant la première m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est recommandable pour le parieur polyvalent et informé : lisez les bonus, choisissez votre mobile money et fixez vos limites avant de joue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fr/verdict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2026-06-11T00:23:00Z</dcterms:created>
  <dcterms:modified xsi:type="dcterms:W3CDTF">2026-06-11T00:23:00Z</dcterms:modified>
  <dc:title>Verdict Melbet 2026 : avantages, inconvénients</dc:title>
  <dc:description>Verdict final Melbet 2026 — avantages et inconvénients détaillés, comparaison avec les principaux concurrents et recommandations selon le profil du joueur.</dc:description>
  <dc:subject>Melbet 2026 : le verdict final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