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Télécharger Melbet : APK Android et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Télécharger sur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uvrez le site officiel Melbet dans le navigateur de votre téléphone et rendez-vous dans la section « Applications mobiles » ou « Android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ancez le téléchargement du fichier APK (environ 35 M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À la fin du téléchargement, ouvrez le fichier. Android demandera d'autoriser l'installation depuis cette source : activez « Autoriser depuis cette source » (ou « Sources inconnue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z l'installation et patientez quelques second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uvrez l'application, connectez-vous à votre compte ou créez-en un, puis effectuez un dépôt via Orange Money, Wave, Free Money, carte bancaire ou crypto si vous souhaitez par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éléchargez l'APK uniquement depuis le site officiel, autorisez l'installation depuis cette source, puis installez : quelques minutes suffisen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Télécharger sur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uvrez le site officiel Melbet sur Safari et choisissez la section iOS, ou recherchez directement « Melbet » dans l'App S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 l'appli figure dans l'App Store, appuyez sur « Obtenir » et laissez l'installation se faire normal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 Melbet propose un profil de configuration, téléchargez-le, puis ouvrez Réglages, allez dans « Général » puis « VPN et gestion de l'appareil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électionnez le profil de l'éditeur et appuyez sur « Faire confiance » pour autoriser l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venez à l'écran d'accueil, ouvrez l'application et connectez-vo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i l'App Store propose l'appli, installez-la directement ; sinon, approuvez le profil de configuration dans Réglages avant de l'ouvri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ite officiel pour télécharg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z que la connexion est chiffrée (cadenas dans la barre d'adresse) avant de lancer un télécharg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éfiez-vous des liens reçus par message ou trouvés sur des forums qui promettent un « APK Melbet gratuit » : ils mènent souvent vers des cop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mparez la taille du fichier obtenu (autour de 35 Mo) ; un poids très différent doit aler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e désactivez les sources inconnues que le temps de l'installation officiel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tez du site officiel, vérifiez l'adresse et la taille du fichier : c'est ce qui distingue un téléchargement sûr d'un APK douteux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Fonctions de l'ap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 en direct, streaming et cash-out : cotes en temps réel, diffusion de matchs et clôture anticipée des par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stion du compte : dépôts et retraits via Orange Money, Wave, Free Money, cartes bancaires et crypto, en FCFA (XOF) pour l'Afrique franco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ort : pari en un clic, formats de cotes au choix (décimal, fractionnel, américain) et plusieurs langu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'application concentre pari en direct, streaming, cash-out et gestion du solde : tout se fait depuis l'écran d'accueil, sans détou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Problèmes fréqu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« Application non installée » (Android) : supprimez l'APK, retéléchargez-le entièrement, et désinstallez toute ancienne version avant de réinstall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pace insuffisant : libérez de la place (photos, autres applis, cache) jusqu'à dépasser largement les 35 Mo nécessaires, puis relancez l'install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ources inconnues désactivées : activez l'autorisation d'installer depuis le navigateur dans Paramètres, Sécurité ou Applic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fil iOS non fiable : ouvrez Réglages, « Général », « VPN et gestion de l'appareil », sélectionnez le profil et appuyez sur « Faire confiance 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nexion réseau faible : passez en Wi-Fi stable, le téléchargement de l'APK ou du profil échoue souvent sur une connexion mobile inst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Un fichier complet, assez d'espace libre et le bon réglage de source ou de profil règlent la quasi-totalité des erreurs d'installat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telecharger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2026-06-11T00:23:15Z</dcterms:created>
  <dcterms:modified xsi:type="dcterms:W3CDTF">2026-06-11T00:23:15Z</dcterms:modified>
  <dc:title>Télécharger Melbet 2026 : APK Android et iOS</dc:title>
  <dc:description>Comment télécharger Melbet 2026 — téléchargement de l'APK Android et iOS depuis le site officiel, installation, mise à jour et solutions.</dc:description>
  <dc:subject>Télécharger Melbet : APK Android et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