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presProps" Target="presProps.xml"/>
  <Relationship Id="rId11" Type="http://schemas.openxmlformats.org/officeDocument/2006/relationships/viewProps" Target="viewProps.xml"/>
  <Relationship Id="rId12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5366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FFD11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428750"/>
            <a:ext cx="800100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300" spc="0" u="none" cap="none">
                <a:solidFill>
                  <a:srgbClr val="FFD11A">
                    <a:alpha val="100000"/>
                  </a:srgbClr>
                </a:solidFill>
                <a:latin typeface="Calibri"/>
              </a:rPr>
              <a:t><![CDATA[MELBET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4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Melbet ou Betwinner : comparatif 2026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6B6457">
                    <a:alpha val="100000"/>
                  </a:srgbClr>
                </a:solidFill>
                <a:latin typeface="Calibri"/>
              </a:rPr>
              <a:t><![CDATA[Daniel Carter, Betting Editor · 01.04.202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FFD11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FFD11A">
                    <a:alpha val="100000"/>
                  </a:srgbClr>
                </a:solidFill>
                <a:latin typeface="Calibri"/>
              </a:rPr>
              <a:t><![CDATA[Aperçu des marqu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Modèle commun : bookmaker et casino réunis, avec paris pré-match, direct, casino et jeux crash sur la même plateform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Licence : les deux sous licence internationale de Curaçao, un cadre offshore qu'il faut comprendre avant de s'inscrir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Devise et paiements : usage en FCFA (XOF), avec des moyens adaptés comme Orange Money, Wave, Free Money, cartes bancaires et crypto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Accès : l'application Android est le canal privilégié dans la région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Deux marques au modèle quasi identique : la différence se joue dans l'usage quotidien, pas dans les fondations.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FFD11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FFD11A">
                    <a:alpha val="100000"/>
                  </a:srgbClr>
                </a:solidFill>
                <a:latin typeface="Calibri"/>
              </a:rPr>
              <a:t><![CDATA[Sports et casin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Casino et Aviator : machines à sous, casino en direct et le populaire Aviator figurent au catalogue des deux marque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Jeux crash : au-delà d'Aviator, d'autres jeux crash sont disponibles pour les amateurs du genr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Esports : paris sur les principales disciplines compétitives, en pré-match comme en direct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Direct et diffusion : paris en direct, diffusion vidéo et cash out sont proposés des deux côté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Offre sport et casino très proche ; choisissez selon vos sports favoris et votre intérêt pour le casino intégré.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FFD11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FFD11A">
                    <a:alpha val="100000"/>
                  </a:srgbClr>
                </a:solidFill>
                <a:latin typeface="Calibri"/>
              </a:rPr>
              <a:t><![CDATA[Bonu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Conditions de mise : un bonus doit être rejoué un certain nombre de fois avant tout retrait ; ce multiplicateur détermine sa valeur réell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Cotes minimales : les paris servant à valider la mise doivent souvent atteindre une cote plancher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Délai de validité : les bonus expirent ; un calendrier serré peut réduire l'intérêt d'une offre généreuse sur le papier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Marchés éligibles : tous les paris ne comptent pas forcément pour le déblocag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Comparez les conditions de mise, pas seulement le pourcentage affiché : un bonus accessible vaut mieux qu'un gros bonus verrouillé.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FFD11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FFD11A">
                    <a:alpha val="100000"/>
                  </a:srgbClr>
                </a:solidFill>
                <a:latin typeface="Calibri"/>
              </a:rPr>
              <a:t><![CDATA[Application et fonction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Qualité de l'application : fluidité, stabilité et rapidité d'affichage des marchés en direct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Téléchargement APK : récupération du fichier depuis le site officiel et installation guidée sur Android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Pari en un clic : placer une mise en un seul geste, pratique pour réagir vite en direct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Direct et cash out : suivi des matchs en direct avec possibilité d'encaisser avant la fin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Les deux apps sont complètes avec pari en un clic ; testez la fluidité du direct sur vos propres matchs, le vrai critère.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FFD11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FFD11A">
                    <a:alpha val="100000"/>
                  </a:srgbClr>
                </a:solidFill>
                <a:latin typeface="Calibri"/>
              </a:rPr>
              <a:t><![CDATA[Verdic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Parieur explorateur : si vous aimez varier les sports et chercher des marchés moins courus, la largeur de l'offre Melbet a de quoi séduir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Parieur pragmatique : si vous privilégiez une interface lisible et l'essentiel sans fioritures, l'approche de Betwinner peut mieux convenir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Amateur de casino : Aviator, jeux crash et casino en direct sont présents des deux côtés ; comparez les catalogues qui vous intéressent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Parieur mobile : testez la fluidité des deux applications Android sur vos matchs habituels avant de trancher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Match nul technique : Melbet pour l'étendue, Betwinner pour la simplicité ; testez avec de petites mises avant de vous fixer.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FFD11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524000"/>
            <a:ext cx="8001000" cy="2857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Полная версия статьи: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FFD11A">
                    <a:alpha val="100000"/>
                  </a:srgbClr>
                </a:solidFill>
                <a:latin typeface="Calibri"/>
              </a:rPr>
              <a:t><![CDATA[https://mbets.online/fr/melbet-ou-betwinner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6B6457">
                    <a:alpha val="100000"/>
                  </a:srgbClr>
                </a:solidFill>
                <a:latin typeface="Calibri"/>
              </a:rPr>
              <a:t><![CDATA[Array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2">
  <a:themeElements>
    <a:clrScheme name="Theme1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Daniel Carter, Betting Editor</dc:creator>
  <cp:lastModifiedBy>Unknown Creator</cp:lastModifiedBy>
  <dcterms:created xsi:type="dcterms:W3CDTF">2026-06-11T00:23:09Z</dcterms:created>
  <dcterms:modified xsi:type="dcterms:W3CDTF">2026-06-11T00:23:09Z</dcterms:modified>
  <dc:title>Melbet ou Betwinner 2026 : comparatif des marques</dc:title>
  <dc:description>Comparatif Melbet et Betwinner 2026 — bonus de bienvenue, sports, casino, qualité de l'application et cotes. En quoi ces deux marques similaires se différencient.</dc:description>
  <dc:subject>Melbet ou Betwinner : comparatif 2026</dc:subject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