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Melbet ou 22Bet : comparatif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11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Licence et couver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icence : Curaçao pour Melbet comme pour 22B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uverture régionale : Afrique francophone, accès principalement mobi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ulti-devises : prise en charge du FCFA et d'autres monnaies selon le pay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oyens de paiement : Orange Money, Wave, Free Money, cartes bancaires, crypt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ême licence Curaçao et même public cible : la licence ne départage pas Melbet et 22Bet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Sports et ca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uverture sportive : football (Ligue 1, Premier League, CAN), basketball, espor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sino et Aviator : machines à sous, casino en direct, jeux crash dont Aviator côté Melb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Esports : présents chez les deux marques, avec marchés sur les titres majeu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En direct : live betting et streaming disponibles pour suivre les match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Offre sportive comparable, mais Melbet prend l'avantage sur la richesse du casino et Aviator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Bon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 — bonus de bienvenue : jusqu'à 100% sur le premier dépôt (plafond exact sur le site officiel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22Bet — bonus 100% : offre 100% sur le premier dépôt, structure comparab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nditions de mise : exigences de rejeu, cotes minimales et délais à lire avant de réclam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onus de bienvenue 100% chez les deux : comparez surtout les conditions de mise, pas le pourcentag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Application et fonc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Ouvrez le site officiel depuis votre navigateur mobi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éléchargez le fichier APK proposé pour Androi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utorisez l'installation depuis une source externe dans les réglag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Installez l'application puis connectez-vous à votre comp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plication Android en APK des deux côtés ; Melbet ajoute pari en un clic et cash out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Verdi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 convient mieux à qui veut bonus et casino réunis ; 22Bet reste un choix solide pour la couverture sportive. Le bon choix dépend de votre style de je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 pour bonus et casino, 22Bet pour la couverture sport : choisissez selon votre style de jeu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fr/melbet-ou-22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2026-06-11T00:23:08Z</dcterms:created>
  <dcterms:modified xsi:type="dcterms:W3CDTF">2026-06-11T00:23:08Z</dcterms:modified>
  <dc:title>Melbet ou 22Bet 2026 : bonus et cotes</dc:title>
  <dc:description>Comparatif Melbet et 22Bet 2026 — bonus, sports, casino, application et cotes. Quel bookmaker offre le plus de valeur en Afrique francophone.</dc:description>
  <dc:subject>Melbet ou 22Bet : comparatif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