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ou 1xBet : comparatif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5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cence et couver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vise : le FCFA (XOF) est disponible des deux côtés pour le public ouest-africa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angue : interface en français complète chez les deu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ulti-devises : Melbet gère plusieurs devises, pratique pour les joueurs mobi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ême licence Curaçao, même modèle et le FCFA des deux côtés : vérifiez votre réglementation locale, le choix se fera ailleur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et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1xBet : couverture énor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: casino et Avi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eux cras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ffre sportive et casino très proches ; 1xBet pour la profondeur des marchés, Melbet pour un casino soigné et une grille clai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xigence de mise (wagering) : combien de fois rejouer avant de retirer 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te minimale : certains paris ne comptent pas pour libérer l'off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élai : le bonus expire après un nombre de jours limi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jusqu'à 100% des deux côtés ; comparez les conditions de mise, pas le montant affiché, et vérifiez le plafond exact sur le site officiel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lication et fo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 out mobile : disponible des deux côt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 en un clic : présent chez Melbet pour miser plus v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épôt et retrait par mobile money : Orange Money, Wave, Free Money intégr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tifications : configurables sur les deux applic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our la simplicité mobile, Melbet ; pour la densité de fonctions, 1xBet — les deux gèrent live, cash out et mobile money depuis le téléphon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ébutant ou parieur occasionnel : Melbet, pour sa simplicité et son casi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arieur expérimenté : 1xBet, pour le volume de march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mateur de mobile money et de jeux crash : les deux conviennent ; testez l'application qui vous semble la plus fl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pour le casino et la simplicité, 1xBet pour la couverture ; dans les deux cas, vérifiez la réglementation locale, jouez à 18+ et fixez-vous un budge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melbet-ou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2026-06-11T00:23:17Z</dcterms:created>
  <dcterms:modified xsi:type="dcterms:W3CDTF">2026-06-11T00:23:17Z</dcterms:modified>
  <dc:title>Melbet ou 1xBet 2026 : lequel choisir</dc:title>
  <dc:description>Comparatif Melbet et 1xBet 2026 — bonus de bienvenue, sports, casino, application et cotes. Quel bookmaker choisir en Afrique francophone en 2026.</dc:description>
  <dc:subject>Melbet ou 1xBet : comparatif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