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Connexion Melbet : accès au comp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0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omment se connect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uvrez le site officiel Melbet ou lancez l'applic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uyez sur le bouton « Connexion 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électionnez votre méthode : numéro de compte, e-mail ou téléph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aisissez votre identifiant puis votre mot de pas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alidez ; vous arrivez directement sur votre compte personn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ardez à portée de main l'identifiant exact utilisé à l'inscription : c'est lui, et non un autre, qui ouvre votre compt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ompte personn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olde et caisse : dépôts, retraits et suivi du solde en FCF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istorique des paris : paris réglés, en attente et résultats détaill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 et promotions : offres actives et progression du bonus de bienven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fil et sécurité : coordonnées, mot de passe et préférences de notific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eu responsable : limites de dépôt, pauses et auto-exclus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figurez vos limites de jeu dès la première connexion : c'est l'outil le plus simple pour garder le contrôle de votre budge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Récupérer l'accè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ur l'écran de connexion, cliquez sur « Mot de passe oublié 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diquez l'e-mail ou le numéro de téléphone associé à votre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cevez le code ou le lien de réinitialisation, puis définissez un nouveau mot de pas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connectez-vous avec le mot de passe que vous venez de cré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ne adresse e-mail et un numéro de téléphone valides et accessibles sont votre meilleure assurance pour retrouver l'accès rapidemen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écurité de la connex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oisissez un mot de passe unique d'au moins douze caractè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ivilégiez une connexion mobile ou un Wi-Fi de confiance plutôt qu'un réseau public ouver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érifiez l'adresse du site et n'installez l'application que depuis une source officiel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ctivez toute option de vérification supplémentaire proposée par la platefor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éconnectez-vous sur les appareils que vous ne contrôlez pas seu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n mot de passe unique et l'usage exclusif des accès officiels écartent l'essentiel des risques de piratage de compt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Problèmes fréqu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ot de passe incorrect : ressaisissez-le lentement, puis utilisez « Mot de passe oublié » si le refus persis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ge de connexion qui ne s'ouvre pas : videz le cache, changez de navigateur ou passez par l'applic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omaine inaccessible : l'application Android reste souvent disponible quand le site principal est filtr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mpte bloqué ou en attente : il peut s'agir d'une vérification d'identité à finaliser ; contactez le suppor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MS ou e-mail de récupération non reçu : vérifiez les indésirables et la couverture résea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vant de contacter le support, vérifiez identifiant, réseau et cache : trois réflexes qui règlent la majorité des blocages de connexio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fr/connexion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2026-06-11T00:23:14Z</dcterms:created>
  <dcterms:modified xsi:type="dcterms:W3CDTF">2026-06-11T00:23:14Z</dcterms:modified>
  <dc:title>Connexion Melbet 2026 : accès au compte</dc:title>
  <dc:description>Guide de connexion Melbet 2026 — comment se connecter à votre compte, récupérer l'accès perdu, résoudre les erreurs fréquentes et accéder sur mobile.</dc:description>
  <dc:subject>Connexion Melbet : accès au compte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