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5365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MELBE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Casino Melbet : aperçu comple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6B6457">
                    <a:alpha val="100000"/>
                  </a:srgbClr>
                </a:solidFill>
                <a:latin typeface="Calibri"/>
              </a:rPr>
              <a:t><![CDATA[Daniel Carter, Betting Editor · 26.05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Section casin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Machines à sous — la catégorie la plus fournie, avec des thèmes variés et des volatilités différentes selon les titre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Jeux de table — roulette, blackjack, baccarat et leurs variantes en version logicielle (RNG)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Casino en direct — tables animées par de vrais croupiers diffusées en streaming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Jeux instantanés / crash — dont Aviator et d'autres jeux à multiplicateur croissant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Le casino, les machines à sous et le live cohabitent dans le même compte que les paris, sans inscription supplémentaire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Bonus casin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Les conditions de mise (wager) — combien de fois le bonus doit être joué avant tout retrait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Les jeux qui comptent — toutes les machines à sous ne contribuent pas de la même façon, et certaines tables sont exclue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La durée de validité — un bonus expire si les conditions ne sont pas remplies dans le délai imparti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Le dépôt minimum et les moyens de paiement éligibles (Orange Money, Wave, Free Money, cartes ou crypto)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Le bonus va jusqu'à 100% sur le premier dépôt, mais lisez les conditions de mise sur le site officiel avant de l'activer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Intégration avec les pari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Un portefeuille unique — vos gains de paris peuvent alimenter le casino, et inversement, dans la limite des conditions de chaque bonu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Une seule vérification d'identité — les documents fournis à l'inscription valent pour les deux univer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Les mêmes moyens de paiement — Orange Money, Wave, Free Money, cartes bancaires et crypto fonctionnent pour les dépôts et retraits, quel que soit le produit joué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Une bascule rapide — entre un pari en direct sur un match et un jeu instantané comme Aviator entre deux action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Un compte, un portefeuille et une appli couvrent à la fois les paris et le casino, mais chaque bonus reste lié à son produit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Casino mobil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Application Android (APK) — l'option la plus utilisée localement, pensée pour les connexions mobiles et l'usage quotidien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Application iOS — disponible pour les appareils Appl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Site mobile (web) — aucune installation, fonctionne depuis n'importe quel navigateur récent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L'APK Android est la voie d'accès dominante en Afrique francophone, complétée par une appli iOS et un site mobile sans installation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Caractéristiqu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Catalogue large : machines à sous, tables, casino en direct et jeux instantanés (Aviator, jeux crash) au même endroit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Paiements adaptés à la région : Orange Money, Wave, Free Money, cartes bancaires et crypto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Compte unique partagé avec les paris sportifs, sans transfert de fond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Support client 24/7 (chat en direct, e-mail, téléphone / rappel)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Accès mobile solide via l'APK Android, l'app iOS et le site mobil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Licence de Curaçao : encadrement international, moins strict qu'une licence nationale dédiée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Полная версия статьи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https://mbets.online/fr/casino-melbe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6B6457">
                    <a:alpha val="100000"/>
                  </a:srgbClr>
                </a:solidFill>
                <a:latin typeface="Calibri"/>
              </a:rPr>
              <a:t><![CDATA[Array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9">
  <a:themeElements>
    <a:clrScheme name="Theme9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Daniel Carter, Betting Editor</dc:creator>
  <cp:lastModifiedBy>Unknown Creator</cp:lastModifiedBy>
  <dcterms:created xsi:type="dcterms:W3CDTF">2026-06-11T00:23:03Z</dcterms:created>
  <dcterms:modified xsi:type="dcterms:W3CDTF">2026-06-11T00:23:03Z</dcterms:modified>
  <dc:title>Casino Melbet 2026 : machines, live et fournisseurs</dc:title>
  <dc:description>Casino Melbet 2026 — machines à sous, casino en direct, fournisseurs de jeux, bonus casino et intégration fluide avec les paris sportifs. Aperçu complet.</dc:description>
  <dc:subject>Casino Melbet : aperçu complet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