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presProps" Target="presProps.xml"/>
  <Relationship Id="rId11" Type="http://schemas.openxmlformats.org/officeDocument/2006/relationships/viewProps" Target="viewProps.xml"/>
  <Relationship Id="rId12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5366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FFD11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428750"/>
            <a:ext cx="800100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300" spc="0" u="none" cap="none">
                <a:solidFill>
                  <a:srgbClr val="FFD11A">
                    <a:alpha val="100000"/>
                  </a:srgbClr>
                </a:solidFill>
                <a:latin typeface="Calibri"/>
              </a:rPr>
              <a:t><![CDATA[MELBET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4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Bonus de bienvenue Melbet : guide 2026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6B6457">
                    <a:alpha val="100000"/>
                  </a:srgbClr>
                </a:solidFill>
                <a:latin typeface="Calibri"/>
              </a:rPr>
              <a:t><![CDATA[Daniel Carter, Betting Editor · 17.03.202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FFD11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FFD11A">
                    <a:alpha val="100000"/>
                  </a:srgbClr>
                </a:solidFill>
                <a:latin typeface="Calibri"/>
              </a:rPr>
              <a:t><![CDATA[Structure du bonu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Solde réel : votre dépôt, retirable immédiatement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Solde bonus : le crédit promotionnel, verrouillé jusqu'à validation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Calcul : un pourcentage du premier dépôt, jusqu'à 100 %, dans la limite d'un plafond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Devise : FCFA (XOF), avec un plafond exact à vérifier sur le site officiel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Le bonus est un solde distinct du vôtre : il ne devient de l'argent retirable qu'après avoir rempli les conditions de mise.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FFD11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FFD11A">
                    <a:alpha val="100000"/>
                  </a:srgbClr>
                </a:solidFill>
                <a:latin typeface="Calibri"/>
              </a:rPr>
              <a:t><![CDATA[Obtenir le bonu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Créez un compte sur le site officiel et complétez votre profil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Saisissez le code promo pendant l'inscription, s'il y en a un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Choisissez l'univers du bonus (sport ou casino), si on vous le demand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Effectuez le premier dépôt en respectant le montant minimum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Vérifiez que le solde bonus est bien apparu dans votre compt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Saisissez le code promo dès l'inscription et respectez le dépôt minimum : c'est ce qui déclenche réellement le crédit du bonus.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FFD11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FFD11A">
                    <a:alpha val="100000"/>
                  </a:srgbClr>
                </a:solidFill>
                <a:latin typeface="Calibri"/>
              </a:rPr>
              <a:t><![CDATA[Conditions de mis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Le délai : vous disposez d'une période limitée pour remplir les conditions. Passé ce délai, le bonus et les gains non validés sont perdu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Les cotes minimales : côté sport, seules les sélections au-dessus d'un certain seuil de cote font avancer les conditions. Des cotes trop basses ne comptent pas ou partiellement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Les marchés et jeux éligibles : côté casino, les machines à sous contribuent souvent à 100 %, tandis que les jeux de table ou le live comptent moins, voire pas du tout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Évaluez le rollover, le délai, les cotes minimales et les jeux éligibles ensemble : c'est leur combinaison qui décide si un bonus est réellement dégageable.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FFD11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FFD11A">
                    <a:alpha val="100000"/>
                  </a:srgbClr>
                </a:solidFill>
                <a:latin typeface="Calibri"/>
              </a:rPr>
              <a:t><![CDATA[Conseils pour le débloquer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Vérifiez la cote minimale avant chaque pari pour qu'il compt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Ne retirez pas le solde réel avant la fin : un retrait prématuré peut annuler le bonus en cour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N'empilez pas les promotions : activer une nouvelle offre peut écraser celle en cours de dégagement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Anticipez la vérification (KYC) pour éviter un blocage au moment du retrait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Fixez un budget et tenez-vous-y, sans miser plus que prévu juste pour dégager le bonu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Misez seulement sur des marchés éligibles aux bonnes cotes, suivez le délai et évitez le retrait prématuré : c'est ainsi qu'un bonus se débloque vraiment.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FFD11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FFD11A">
                    <a:alpha val="100000"/>
                  </a:srgbClr>
                </a:solidFill>
                <a:latin typeface="Calibri"/>
              </a:rPr>
              <a:t><![CDATA[Retirer les fonds bonu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Confirmez que les conditions de mise sont entièrement remplie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Vérifiez le plafond de retrait éventuel sur les gains issus du bonu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Effectuez le KYC à l'avance (identité, justificatif)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Demandez le retrait via Orange Money, Wave, Free Money, carte bancaire ou crypto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Le retrait n'est possible qu'après validation complète des conditions et vérification du compte ; faites le KYC à l'avance pour ne pas être bloqué.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FFD11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524000"/>
            <a:ext cx="8001000" cy="2857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Полная версия статьи: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FFD11A">
                    <a:alpha val="100000"/>
                  </a:srgbClr>
                </a:solidFill>
                <a:latin typeface="Calibri"/>
              </a:rPr>
              <a:t><![CDATA[https://mbets.online/fr/bonus-bienvenue-melbet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6B6457">
                    <a:alpha val="100000"/>
                  </a:srgbClr>
                </a:solidFill>
                <a:latin typeface="Calibri"/>
              </a:rPr>
              <a:t><![CDATA[Array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6">
  <a:themeElements>
    <a:clrScheme name="Theme1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Daniel Carter, Betting Editor</dc:creator>
  <cp:lastModifiedBy>Unknown Creator</cp:lastModifiedBy>
  <dcterms:created xsi:type="dcterms:W3CDTF">2026-06-11T00:23:13Z</dcterms:created>
  <dcterms:modified xsi:type="dcterms:W3CDTF">2026-06-11T00:23:13Z</dcterms:modified>
  <dc:title>Bonus Melbet 2026 : offre de bienvenue et conditions</dc:title>
  <dc:description>Bonus de bienvenue Melbet 2026 — montant du bonus, comment l'obtenir avec un code promo, conditions de mise détaillées et conseils pratiques pour le débloquer.</dc:description>
  <dc:subject>Bonus de bienvenue Melbet : guide 2026</dc:subject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