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Avis Melbet 2026 : l'analyse complè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29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À propos de Mel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obile money local : Orange Money, Wave et Free Money figurent parmi les méthodes de paiement disponib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evise : le FCFA (XOF) est pris en charge pour les utilisateurs de la z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currence : Melbet évolue face à 1xBet, Betwinner et 22Bet, des marques au modèle proch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est une plateforme internationale bien implantée en Afrique francophone, mais sa licence Curaçao impose de vérifier la disponibilité locale avant de joue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ports et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ootball et sports : championnats africains, européens et compétitions internationales, avec paris en direc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ino et Aviator : machines à sous, casino en direct, Aviator et jeux cras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sports : paris sur les disciplines majeures du jeu vidéo compétitif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mpte unique : on bascule entre sport et casino sans rouvrir de comp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'offre est large et polyvalente, du football aux jeux crash comme Aviator ; les formats rapides du casino exigent une vigilance particulière sur le budge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Bonus et promo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nus de bienvenue : sur le premier dépôt ; montant à vérifier sur le site offici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ffres avec code promo : à saisir lors de l'inscription pour activer la promo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hback : remboursement partiel selon l'activité, soumis à condi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Jugez chaque offre à ses conditions de mise, pas à son montant affiché, et confirmez toujours les détails à jour sur le site officiel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Application et mobi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élécharger l'APK sur Android : depuis le site officiel, après avoir autorisé les sources extern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lication iOS : installation sur iPhone pour une expérience nati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Version mobile : accès complet via le navigateur, sans install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onctions : paris en direct, casino, Aviator, dépôts, retraits et gestion du comp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ndroid via APK, iOS ou simple navigateur : trois accès couvrent les mêmes fonctions ; téléchargez toujours l'APK depuis la source officiell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Avantages et inconvén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ffre étendue : football, autres sports, casino, Aviator et jeux cras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nus de bienvenue, code promo et cashback réuni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lication Android (APK), iOS et version mobile complè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oyens de paiement locaux adaptés à l'Afrique francoph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ditions de mise des bonus à lire attentivement avant de jou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cence Curaçao plutôt qu'un agrément national : vérifiez la disponibilité dans votre pay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fr/avis-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2026-06-11T00:23:11Z</dcterms:created>
  <dcterms:modified xsi:type="dcterms:W3CDTF">2026-06-11T00:23:11Z</dcterms:modified>
  <dc:title>Avis Melbet 2026 : application, bonus et paris</dc:title>
  <dc:description>Avis complet sur Melbet 2026 — site officiel, bonus de bienvenue, téléchargement APK, casino et paris sportifs, connexion, dépôt et retrait.</dc:description>
  <dc:subject>Avis Melbet 2026 : l'analyse complète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