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Application mobile Melbet : avis compl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21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Fonctions de l'appl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ccès aux paris et au live : plus de 40 sports sont couverts, du football (Ligue 1, Premier League, CAN) au basketball, avec un mode direct pour miser pendant le matc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ari en un clic : cette fonction valide une mise en un seul appui, sans passer par le ticket complet — pratique pour réagir vite sur une cote en direc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ino et Aviator : l'app intègre la section casino, le casino en direct et les jeux crash, dont Aviator, accessibles sans changer d'applic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estion du compte : dépôts et retraits en FCFA via Orange Money, Wave, Free Money ou carte bancaire, plus le suivi des coupons et l'historiqu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'app concentre paris sportifs, live, casino, Aviator et paiements mobile money dans une seule application, sans perte de fonctions face au sit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Application contre s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plication et site offrent des fonctions très proches. L'app gagne en rapidité et en notifications une fois installée ; le site reste utile sans installation, depuis n'importe qu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hoisissez l'app pour la rapidité et les notifications au quotidien, le site pour un accès immédiat sans installatio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Interface et navig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Écran principal : il met en avant les rencontres à venir et les matchs en direct, avec les cotes visibles directe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Recherche d'événements : un champ de recherche permet de retrouver une équipe, une compétition ou un match précis sans parcourir toute la liste des spor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anneau des top jeux : une zone dédiée signale les jeux de casino et les jeux crash les plus joués, dont Aviator, pour y accéder en un appu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Un écran principal clair, une recherche efficace et un accès direct aux top jeux rendent la navigation fluide entre sport et casino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Bonus dans l'appl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onus d'installation : l'opérateur peut mettre en avant l'application au moment de l'inscription, mais le bonus reste celui de bienvenue, pas une offre distincte garanti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romotions exclusives : si une promotion est présentée comme liée à l'app, vérifiez toujours ses conditions exactes (dépôt minimum, cote minimale, délai) sur le site offici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ifférences avec le site : le solde, les bonus et l'historique sont partagés entre l'app et le site, puisqu'il s'agit du même comp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e bonus de bienvenue s'applique pareillement sur l'app et le site ; confirmez montant et conditions de mise sur le site officiel avant de dépose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Problèmes fréqu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'application ne démarre pas : redémarrez l'appareil, vérifiez que le système est à jour et que l'app est dans sa dernière version. Sur iOS, confirmez la confiance du profil dans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rreurs de connexion : contrôlez vos identifiants, votre connexion réseau, et passez du Wi-Fi aux données mobiles (ou l'inverse) pour écarter un problème de résea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lantage ou écran figé : fermez les applications en arrière-plan, libérez de l'espace de stockage, puis réinstallez l'app si nécessai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roblème d'accès au site : en cas de blocage régional, l'application ou un accès officiel mis à jour reste la voie la plus fiab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ise à jour, réseau et profil iOS couvrent la majorité des pannes ; en dernier recours, réinstallez et contactez le support 24/7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fr/application-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2026-06-11T00:23:05Z</dcterms:created>
  <dcterms:modified xsi:type="dcterms:W3CDTF">2026-06-11T00:23:05Z</dcterms:modified>
  <dc:title>Application Melbet 2026 : avis iOS et Android</dc:title>
  <dc:description>Application mobile Melbet 2026 — fonctions, pari en un clic, casino, Aviator, live et différences avec le site. Avis complet de l'application.</dc:description>
  <dc:subject>Application mobile Melbet : avis complet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