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Melbet vs Parimatch: Detailed Comparis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Daniel Carter, Betting Editor · 31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Licensing and coverag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elbet: Curacao international eGaming licence, active since 2012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arimatch: international licensing, strong regional brand and sponsorship footpri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oth: offshore for Indian players, so KYC and payouts matter more than the badg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urrency support for the region is shown in INR on the official sit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On licensing the two are close; pick on payouts, verification and access rather than the licence badge alon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Sports and cas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elbet generally offers the wider betting line and the bigger casino, including crash games. Parimatch focuses on a tighter, well-presented selection across its core spor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hoose Melbet for line depth and a bigger casino; Parimatch if a tidy core selection matters more than market count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Bonu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elbet: up to a 100% first-deposit bonus; exact cap and terms on the official si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arimatch: a comparable new-player welcome offer for the reg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heck the wagering multiplier and qualifying minimum odds before deposit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Note the time window and whether the bonus is sports-only, casino-only or bot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oth frequently run reload, cashback and free-bet style promotions for existing playe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ompare wagering terms, not headline percentages, and confirm the live offer on each official site before you deposit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Apps and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elbet Android: download the APK from the official site and allow installation from unknown sourc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elbet iOS: install via the official iOS route shown on the si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arimatch: install the app from its official distribution channel for your reg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oth: log in once and access sports, live betting and cash out from the same balan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ick Parimatch for a cleaner app, Melbet for an all-in-one app with the full casino and crash library built in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Verdi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hoose Melbet for: line depth, casino size, crash games and an all-in-one app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hoose Parimatch for: a polished interface and strong brand recogni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oth: solid cricket coverage, live betting, cash out and 24/7 live cha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lways: check live terms on the official site and set deposit limi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Go Melbet for depth and casino scale, Parimatch for a clean app and familiar brand, and verify terms before you commit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https://mbets.online/en/melbet-vs-parimatch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Carter, Betting Editor</dc:creator>
  <cp:lastModifiedBy>Unknown Creator</cp:lastModifiedBy>
  <dcterms:created xsi:type="dcterms:W3CDTF">2026-06-11T00:23:10Z</dcterms:created>
  <dcterms:modified xsi:type="dcterms:W3CDTF">2026-06-11T00:23:10Z</dcterms:modified>
  <dc:title>Melbet vs Parimatch 2026: Which to Choose</dc:title>
  <dc:description>Melbet vs Parimatch compared in 2026 — bonuses, cricket coverage, casino, app quality and odds. Which bookmaker to choose in India and South Asia.</dc:description>
  <dc:subject>Melbet vs Parimatch: Detailed Comparison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