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vs 22Bet: Detailed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7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Licensing and cover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sing: both run on a Curacao international licence; neither holds a local Indian lic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gional access: both are popular in India via the Android APK and mobile web; players use the current working address when need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verage focus: cricket (IPL, international), football, kabaddi and esports on bo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me Curacao licence, same India-first cricket coverage &mdash; on the basics, Melbet and 22Bet are evenly matched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ts and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ports breadth: cricket, football, kabaddi, tennis, basketball and esports on bo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ve betting: Melbet edges it on in-play depth and refresh frequency; both offer cash-out and live stream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ino: slots, live casino and crash games including Aviator are available on ea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readth ties across sports and casino; Melbet pulls slightly ahead on live-betting and esports depth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elcome offer: both use a first-deposit match (up to a 100% bonus is typical); confirm the exact INR cap on the official s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agering: both attach a rollover with minimum-odds and time limits — this decides the real val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ngoing promotions: Melbet's reload, acca-boost and cashback calendar is the slightly deeper of the tw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udge the bonus by its wagering terms, not the headline number; Melbet has the deeper ongoing promotions calenda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Apps an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droid: direct APK download on both; Melbet's is well established for Indian play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OS and web: native iOS app plus full mobile web on ea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eatures: Melbet offers one-click betting, live streaming and in-app casino/Aviator; 22Bet keeps a cleaner, simpler lay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eature parity on platforms; Melbet for power users who want everything in one app, 22Bet for a cleaner first ru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st for casual and pre-match bettors: 22Bet, for its cleaner, easier-to-scan lay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st for in-play and esports fans: Melbet, for its denser live board, wider secondary markets and busier promotions calend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st for value hunters: hold both and compare the exact odds before each 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ual cricket bettors lean 22Bet; in-play, esports and bonus-hunters lean Melbet &mdash; or keep both and shop the lin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en/melbet-vs-22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2026-06-11T00:23:17Z</dcterms:created>
  <dcterms:modified xsi:type="dcterms:W3CDTF">2026-06-11T00:23:17Z</dcterms:modified>
  <dc:title>Melbet vs 22Bet 2026: Bonuses and Cricket</dc:title>
  <dc:description>Melbet vs 22Bet compared in 2026 — bonuses, cricket coverage, casino, app quality and odds. Which bookmaker offers more value for South Asian players.</dc:description>
  <dc:subject>Melbet vs 22Bet: Detailed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