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6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Melbet vs 1xBet: Detailed 2026 Comparis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Daniel Carter, Betting Editor · 22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Licensing and coverag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Founding and licence: Melbet launched in 2012 under a Curaçao international eGaming licence; 1xBet runs on comparable international licensing and is the larger bran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Regional fit: both are popular in India and South Asia, with strong cricket coverage and an Android APK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Trust signals: look for visible licence details, working 24/7 support, and clear responsible-gaming tools rather than marketing claim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oth are large international operators on Curaçao licensing and popular in India, so verify local availability and licence visibility before anything else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Sports and cas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Sports breadth: effectively a tie for everyday bettors; cricket depth is strong on both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asino: both run full casino plus crash games; check the live-casino lobby for the providers you lik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Live betting: both are strong; confirm streaming for your sports, which varies by reg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Sports and casino coverage are near-identical, so judge by the cricket markets and game lobby you actually use rather than headline breadth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Bonu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Find the current offer for your region on the official site, since amounts differ by marke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Read the wagering multiple and the minimum qualifying odds before deposit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heck the time limit for clearing the bonus and any maximum cash-out cap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onfirm eligible markets, as some bet types or sports may be exclude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ompare wagering terms, not headline percentages, and confirm the live offer for your region on the official site before depositing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Apps and fea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pps: Android APK, iOS app, and mobile web on Melbet; comparable app coverage on 1xBe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Standout features: one-click bet, cash-out, live streaming, esports, and crash games such as Aviator on both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Payments: UPI, Paytm, cards, net banking, and crypto on Melbet, with broad options on 1xBet to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Support: Melbet runs 24/7 via live chat, email, and phone or call-back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oth ship capable apps with the same core features; pick the one that supports your payment method and clears withdrawals fastest in your region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Verdi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elbet strengths: 2012 launch, Android APK plus iOS, UPI/Paytm/crypto payments, full casino with Aviator, 24/7 suppor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1xBet strengths: larger, older brand with deep live betting and broad market recogni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est fit: choose by region availability, your payment method, and which offer and interface suit you after a hands-on tria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Neither brand wins outright; let region, payment fit, and a side-by-side trial of odds and offers decide for you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https://mbets.online/en/melbet-vs-1x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Carter, Betting Editor</dc:creator>
  <cp:lastModifiedBy>Unknown Creator</cp:lastModifiedBy>
  <dcterms:created xsi:type="dcterms:W3CDTF">2026-06-11T00:23:10Z</dcterms:created>
  <dcterms:modified xsi:type="dcterms:W3CDTF">2026-06-11T00:23:10Z</dcterms:modified>
  <dc:title>Melbet vs 1xBet 2026: Which Is Better?</dc:title>
  <dc:description>Melbet vs 1xBet compared in 2026 — bonuses, cricket coverage, casino, app quality and odds. Which bookmaker to choose in India and South Asia.</dc:description>
  <dc:subject>Melbet vs 1xBet: Detailed 2026 Comparison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