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presProps" Target="presProps.xml"/>
  <Relationship Id="rId11" Type="http://schemas.openxmlformats.org/officeDocument/2006/relationships/viewProps" Target="viewProps.xml"/>
  <Relationship Id="rId12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5365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FFD11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428750"/>
            <a:ext cx="800100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300" spc="0" u="none" cap="none">
                <a:solidFill>
                  <a:srgbClr val="FFD11A">
                    <a:alpha val="100000"/>
                  </a:srgbClr>
                </a:solidFill>
                <a:latin typeface="Calibri"/>
              </a:rPr>
              <a:t><![CDATA[MELBET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4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Melbet Review 2026: The Complete Breakdown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6B6457">
                    <a:alpha val="100000"/>
                  </a:srgbClr>
                </a:solidFill>
                <a:latin typeface="Calibri"/>
              </a:rPr>
              <a:t><![CDATA[Daniel Carter, Betting Editor · 10.05.202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FFD11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FFD11A">
                    <a:alpha val="100000"/>
                  </a:srgbClr>
                </a:solidFill>
                <a:latin typeface="Calibri"/>
              </a:rPr>
              <a:t><![CDATA[About Melbe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Founded: 2012, with more than a decade of operating history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License: Curacao (international eGaming) — offshore, not domestic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Model: international bookmaker plus full online casino under one account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Regional focus: India and South Asia, with INR support and cricket at the centr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Currency: rupee (INR) alongside multi-currency support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Melbet is a long-running offshore (Curacao) sportsbook and casino aimed at India and South Asia — check it is legal where you are before signing up.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FFD11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FFD11A">
                    <a:alpha val="100000"/>
                  </a:srgbClr>
                </a:solidFill>
                <a:latin typeface="Calibri"/>
              </a:rPr>
              <a:t><![CDATA[Sports and casin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Sportsbook strengths: cricket depth, plus football, kabaddi and esport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Live tools: one-click betting, cash-out and selective live streaming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Casino range: slots, live casino, Aviator and crash games on the same account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Reality check: live market depth is widest on marquee fixtures and thinner on niche one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You get a cricket-led sportsbook with live tools and a full casino — including Aviator and crash games — sharing one wallet.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FFD11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FFD11A">
                    <a:alpha val="100000"/>
                  </a:srgbClr>
                </a:solidFill>
                <a:latin typeface="Calibri"/>
              </a:rPr>
              <a:t><![CDATA[Bonuses and promotion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Wagering requirement: how many times you must turn over the bonus (and sometimes the deposit) before you can withdraw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Minimum odds: bets below a stated price often do not count toward clearing the bonu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Time limit: a window — frequently days, not weeks — to meet the requirement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Eligible markets: some sports, casino games or bet types may be excluded or contribute les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Judge any Melbet promotion by its wagering, minimum-odds and time terms — not the up-to-100% headline — and confirm the current cap on the official site.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FFD11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FFD11A">
                    <a:alpha val="100000"/>
                  </a:srgbClr>
                </a:solidFill>
                <a:latin typeface="Calibri"/>
              </a:rPr>
              <a:t><![CDATA[App and mobil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Go to the official site on your Android device and find the app download pag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Download the APK directly — only ever from the official source, never a random mirror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Allow installs from that source in your Android settings when prompted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Install and open the app, then log in or register on first launch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Keep it updated by re-downloading the latest APK from the official page when prompted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The apps are a genuine strength — install the Android APK only from the official site, use iOS via the App Store, and treat mobile web as the no-install fallback.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FFD11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FFD11A">
                    <a:alpha val="100000"/>
                  </a:srgbClr>
                </a:solidFill>
                <a:latin typeface="Calibri"/>
              </a:rPr>
              <a:t><![CDATA[Pros and cons of Melbe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Deep cricket coverage (IPL and international) plus football, kabaddi and esports in one plac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Full casino with slots, live casino, Aviator and crash games sharing a single wallet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Strong mobile setup: Android APK, iOS app and mobile web, all with full feature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Live tools that work — one-click betting, cash-out and selective live streaming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INR-friendly payments via UPI, Paytm, cards, net banking and crypto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24/7 live chat support plus email and phone / call-back channels.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FFD11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524000"/>
            <a:ext cx="8001000" cy="2857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Полная версия статьи: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FFD11A">
                    <a:alpha val="100000"/>
                  </a:srgbClr>
                </a:solidFill>
                <a:latin typeface="Calibri"/>
              </a:rPr>
              <a:t><![CDATA[https://mbets.online/en/melbet-review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6B6457">
                    <a:alpha val="100000"/>
                  </a:srgbClr>
                </a:solidFill>
                <a:latin typeface="Calibri"/>
              </a:rPr>
              <a:t><![CDATA[Array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64">
  <a:themeElements>
    <a:clrScheme name="Theme6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Daniel Carter, Betting Editor</dc:creator>
  <cp:lastModifiedBy>Unknown Creator</cp:lastModifiedBy>
  <dcterms:created xsi:type="dcterms:W3CDTF">2026-06-11T00:22:59Z</dcterms:created>
  <dcterms:modified xsi:type="dcterms:W3CDTF">2026-06-11T00:22:59Z</dcterms:modified>
  <dc:title>Melbet Review 2026: App, Bonus &amp; Cricket Betting</dc:title>
  <dc:description>Full Melbet review for 2026 — official site, welcome bonus, APK download, cricket and casino, plus login, deposits and withdrawals for India and beyond.</dc:description>
  <dc:subject>Melbet Review 2026: The Complete Breakdown</dc:subject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