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2026: The Final 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Quick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verall rating: above-average for the offshore tier, strong on cricket, live betting and pay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ho it suits: regular cricket and multi-sport bettors who want INR support, the APK and UPI/Paytm/crypto depos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ho should look elsewhere: complete beginners and anyone who prioritises strong regulatory recourse over bread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is a strong pick for regular cricket-led bettors in India and weaker for newcomers who want premium protectio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Key streng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st features: live streaming, cash out, one-click betting, plus casino and Aviator in one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tandout markets: deep cricket coverage across IPL and international fixtures, with football, kabaddi and esports alongs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yment advantages: UPI, Paytm, net banking, cards and crypto, all in INR with the convenient Android 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ricket depth, a full live and casino toolkit, and UPI/Paytm/crypto payments in INR are the genuine high point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Key weak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in drawback: lighter player protection under the Curacao licence, the single biggest caveat to weig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reas to improve: a simpler onboarding path for newcomers and clearer up-front bonus ter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onest caveats: verify your identity early, read wagering requirements on the official site, and keep your own transaction reco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he real costs are lighter regulatory recourse, a dense interface for beginners, and bonus value that hinges on wagering term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mparison with competi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s 1xBet: a similar broad, crypto-friendly approach and comparable market depth, so the separator is the line on a specific market and which interface you pref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s Betwinner: another close offshore peer with overlapping features, where payment options and current promotions tend to decide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s Parimatch: a strongly India-recognised brand, so Melbet counters familiarity with breadth, more sports, more payment rails and an all-in-one casino plus sportsbook wall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matches its rivals on cricket and payments; compare the actual odds per market rather than trusting any brand to always wi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ep cricket coverage across IPL and international fixtures, plus football, kabaddi and e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dia-friendly payments: UPI, Paytm, net banking, cards and crypto, all in IN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 streaming, cash out and one-click betting for active in-play pl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ll-in-one casino, live casino and Aviator alongside the sportsboo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venient Android APK and an established record since 201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uracao eGaming licence offers lighter player protection than top-tier or domestic option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final-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2026-06-11T00:23:02Z</dcterms:created>
  <dcterms:modified xsi:type="dcterms:W3CDTF">2026-06-11T00:23:02Z</dcterms:modified>
  <dc:title>Melbet Verdict 2026: Pros, Cons &amp; Who It Suits</dc:title>
  <dc:description>Final Melbet verdict 2026 — full pros and cons, comparison with top competitors and clear recommendations by player type for India and South Asia.</dc:description>
  <dc:subject>Melbet 2026: The Final Verdict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