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Casino: Full Over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29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asino 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oulette — European, lightning and multi-wheel varian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lackjack — classic, multi-seat and speed tab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accarat and poker varian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ame shows — wheel-style and dice-style forma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rash and instant games, including Aviator, where you cash out before the multiplier bus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ne Melbet account unlocks slots, live tables and crash games — no separate casino wallet to manag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asino bonu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Wagering requirement — how many times the bonus (and sometimes the deposit) must be turned ov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ame weighting — slots usually count 100% toward wagering, while table and live games count far less or not at a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ximum bet while a bonus is active, and the time window to clear 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ligible payment methods — some offers exclude certain deposit rou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udge a casino bonus by its wagering and game-weighting rules, not the headline 100% — and verify the cap on the official si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Integration with 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he same UPI, Paytm, net banking, bank card and crypto rails fund both sports and casino pl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ne KYC/verification clears withdrawals from either sid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24/7 live chat, email and phone support handle casino and betting questions togeth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sponsible-gaming controls — deposit limits, time-outs, self-exclusion — apply across the whole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hared wallet, shared KYC, shared support — moving between betting and casino is friction-free on Melbe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obile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lots render in portrait or landscape, with one-tap spin and adjustable stak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ve-dealer streams scale to mobile data, with bet panels overlaid on the vide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rash games like Aviator suit the tap-to-cash-out rhythm of a ph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posits via UPI and Paytm complete inside the app for quick top-up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he casino ships inside the standard Android APK, iOS app and mobile web — install only from the official Melbet sit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ection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housands of slots from a wide spread of providers, browsable by fil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ree demo mode on most slots — try mechanics before stak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al live-dealer floor: roulette, blackjack, baccarat, game show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trong crash/instant section, including Aviat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ne account and one rupee wallet shared with the sportsboo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dia-friendly payments: UPI, Paytm, net banking, crypto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en/melbet-cas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2026-06-11T00:23:12Z</dcterms:created>
  <dcterms:modified xsi:type="dcterms:W3CDTF">2026-06-11T00:23:12Z</dcterms:modified>
  <dc:title>Melbet Casino 2026: Slots, Live and Providers</dc:title>
  <dc:description>Melbet casino 2026 — slots, live casino, providers, bonuses and integration with sports betting. Full overview of the casino section.</dc:description>
  <dc:subject>Melbet Casino: Full Overview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