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App Download: The Complete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ll line and live: the complete pre-match and in-play offering, not a cut-down ver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ne-click betting: a preset stake placed with a single tap for fast mark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and Aviator: slots, live casino and the Aviator crash game open in the sam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-out and streaming: settle bets early and watch live events in-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e app mirrors the full site — line, live, casino and Aviator — with one-click betting added for speed on fast market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Download for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pen the official Melbet site in your browser and go to the app se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ap the Android download link and confirm the APK down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pen the file; when prompted, allow installs from your browser for this one inst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ap Install, then Open when it finish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og in or register, and turn on biometric login if you want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wnload the APK only from the official site, allow installs for that one session, and re-download or use in-app prompts to upda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Download for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Store install: search for Melbet and install directly where your region al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quirements: a recent iOS version and a few hundred MB of free stor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irst launch: log in or register, allow notifications, and set up Face ID or Touch 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allback: add the mobile site to your home screen via Safari if the app is unavail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eck the App Store for your region first; if Melbet is not listed, a Safari home-screen shortcut gives you the same accou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 vs mobile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e app and mobile site share the same features and account. The app wins on speed, alerts and offline-style convenience; the mobile site wins on instant access with nothing to i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me features and account on both — choose the app for speed and alerts, the mobile site for instant, install-free acces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es in the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tall / welcome bonus: up to a 100% first-deposit match; exact cap and terms on the official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xclusive promotions: periodic app-only or mobile-focused offers in the in-app promo se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fferences from the site: core offers are shared, but availability and any app-only deals vary by region and over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You can claim the welcome bonus and any app-only promos in the app, but confirm the current amount and terms on the official site firs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2026-06-11T00:23:01Z</dcterms:created>
  <dcterms:modified xsi:type="dcterms:W3CDTF">2026-06-11T00:23:01Z</dcterms:modified>
  <dc:title>Melbet App Download 2026: iOS and Android Guide</dc:title>
  <dc:description>Melbet app download 2026 — install on iOS and Android, app features, one-click betting, live betting and bonuses. Full installation and setup guide.</dc:description>
  <dc:subject>Melbet App Download: The Complete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