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APK Download: Install on Andr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Downloading the AP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eck the address bar: the official Melbet domain with a valid padlock (HTTPS) before you download anyth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se only the linked file: the one the official applications page points to, never a copy hosted elsewhe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ote the file size: so an oddly small or large package stands out as suspicious la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atest version: the official page always serves the current build, so you are not installing something months out of d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wnload the APK only from the official Melbet website over HTTPS; the app is not on Google Play, and third-party mirrors can hide modified cod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Installing on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wnload the APK from the official Melbet applications page in your phone brows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hen Android warns that this file type can harm your device, choose to continue; this is the standard prompt for any app installed outside the Play St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pen the downloaded file from your notification shade or the Downloads fold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f prompted, tap Settings, enable Allow from this source for your browser, then go ba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ap Install and wait for the package to fini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ap Open, or find the new Melbet icon on your home scree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ystem require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droid version: a supported, reasonably modern release. Very old versions may not run the current build, in which case the mobile browser still wor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torage space: enough free room for the package, plus headroom for it to update over time and cache da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erformance: any recent mid-range chip is fine; the interface is not graphically demanding, so older phones still feel respons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nection: stable mobile data or Wi-Fi, which matters most for in-play betting where odds refresh constantly and live streams need bandwid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 modern mid-range Android phone with some free storage and a steady connection is plenty; older devices can fall back to the mobile brows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Updating the ap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uto and manual: accept the in-app prompt when it appears, or grab the newest APK from the official page yoursel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ecking the latest version: compare the version shown in the app's settings against the one on the official applications page if you are unsu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eeping your data: your account, balance, bet history and settings live on Melbet's servers, not on the phone, so updating or reinstalling never wipes them; you simply log back 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hy it matters: updates carry security fixes, new markets and interface improvements, so running the current build is worth the minute it tak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cept the in-app update prompt or reinstall the latest APK from the official site; your account and balance live server-side and survive every updat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ommon probl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stall error / "App not installed": usually low storage or a corrupted download. Free up space, delete the file and download a fresh copy from the official site, then ret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stall blocked: the unknown-sources permission for your browser is off. Enable Allow from this source and run the install aga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will not open or crashes: restart the phone, then clear the app cache from Settings. If it persists, reinstall the latest APK over the to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o notifications: confirm Melbet has notification permission in your phone settings, otherwise live and result alerts stay sil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ogin fails: sign in on the mobile site first to check whether the problem is your account rather than the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ix most failures by enabling install permission, freeing storage and reinstalling the latest APK; if it persists after a clean install, contact 24/7 suppor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en/melbet-apk-downloa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2026-06-11T00:23:14Z</dcterms:created>
  <dcterms:modified xsi:type="dcterms:W3CDTF">2026-06-11T00:23:14Z</dcterms:modified>
  <dc:title>Melbet APK Download 2026: Install on Android</dc:title>
  <dc:description>Melbet APK download guide 2026 — how to download and install the Android APK from the official site, enable permissions, update and fix install errors.</dc:description>
  <dc:subject>Melbet APK Download: Install on Android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