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تسجيل الدخول إلى Melbet: الدخول إلى الحساب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13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كيفية تسجيل الدخو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فتح موقع Melbet الرسمي، وإن تعذّر الوصول استخدم التطبيق أو المرآة الرسم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ضغط على زر «تسجيل الدخول» في أعلى الصفح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ختر طريقة الدخول: رقم الهاتف، أو البريد الإلكتروني، أو رقم الحسا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أدخل كلمة المرور بدقة مع مراعاة حالة الأحرف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ضغط «دخول» لتصل إلى لوحة حسابك مباش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حفظ طريقة الدخول التي تفضّلها (هاتف أو بريد أو حساب) لتسريع الوصول في كل مرة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لحساب الشخصي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صيد وسجل الرهانات: متابعة الإيداع عبر بطاقات بنكية أو محافظ إلكترونية أو Vodafone Cash أو العملات الرقمية، وعرض التذاكر النشطة وتاريخ الرهانات وخيار سحب الأرباح المبكر (Cash Ou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إدارة الملف الشخصي: تحديث رقم الهاتف والبريد وتأكيد الهوية عند الطل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إعدادات: ضبط اللغة والإشعارات وتفضيلات العرض إلى جانب أدوات اللعب المسؤو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دّث بريدك ورقم هاتفك في الملف الشخصي مبكرًا لتجنّب تأخير عمليات السحب والاستعادة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استعادة الوصو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في شاشة الدخول اضغط على رابط «نسيت كلمة المرور؟»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أدخل رقم الهاتف أو البريد الإلكتروني المرتبط بالحسا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ستصلك رسالة تحتوي على رمز أو رابط لإعادة التعيين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ختر كلمة مرور جديدة قوية ومختلفة عن السابق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سجّل الدخول مجددًا بكلمة المرور الجديدة للتأكد من نجاح العمل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أكد من صحة بريدك ورقم هاتفك مسبقًا حتى تصلك رموز الاستعادة بسرعة عند الحاجة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أمان تسجيل الدخول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مصادقة الثنائية: فعّلها إن كانت متاحة لتضيف طبقة حماية فوق كلمة المرور عبر رمز يصل إلى هاتف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لمة مرور قوية: مزيج من أحرف وأرقام ورموز، وغير مكرّرة في خدمات أخ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روابط الرسمية فقط: ادخل من الموقع أو التطبيق الرسمي، واحذر الروابط المرسلة عبر رسائل غير موثوق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أجهزة الخاصة: تجنّب البقاء مسجّلاً على أجهزة عامة، وسجّل الخروج بعد الانتهاء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السرّية: لا يطلب الدعم الرسمي كلمة مرورك أو رمز التحقق الكامل أبدًا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كلمة مرور فريدة مع المصادقة الثنائية ومراقبة سجل الدخول من القنوات الرسمية تحمي حسابك من معظم المخاطر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مشاكل الدخول الشائع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عذر الدخول مع رسالة «بيانات غير صحيحة»: تحقق من حالة الأحرف وتخطيط لوحة المفاتيح، وإن استمرت المشكلة فأعد تعيين كلمة المرو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عدم فتح الموقع: قد يكون هناك حظر إقليمي مؤقت؛ جرّب التطبيق أو المرآة الرسمية للوصو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تجمّد صفحة الدخول: امسح ذاكرة التخزين المؤقت والكوكيز، أو جرّب متصفحًا مختلفًا أو وضع التصفّح الخف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حساب محظور أو مقيّد: قد يتطلب تأكيد الهوية أو مراجعة من الفريق؛ أكمل التحقق وتواصل مع الدعم لمعرفة السبب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عدم وصول رمز الاستعادة: راجع البريد العشوائي وتغطية الشبكة، وتأكد من الرقم/البريد المسجّ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قبل تكرار محاولات الدخول، جرّب إعادة تعيين كلمة المرور أو التطبيق أو مسح الكاش لتجنّب القفل المؤقت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ar/melbet-tasjil-dukhul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2026-06-11T00:23:15Z</dcterms:created>
  <dcterms:modified xsi:type="dcterms:W3CDTF">2026-06-11T00:23:15Z</dcterms:modified>
  <dc:title>تسجيل الدخول Melbet 2026: الدخول إلى الحساب</dc:title>
  <dc:description>دليل تسجيل الدخول إلى Melbet 2026 — كيفية الدخول إلى حسابك، استعادة الوصول وكلمة المرور، حل مشاكل الدخول والوصول عبر الجوال والكمبيوتر بأمان.</dc:description>
  <dc:subject>تسجيل الدخول إلى Melbet: الدخول إلى الحساب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