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مراجعة Melbet 2026: التحليل الكامل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عن Mel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علامة دولية برخصة كوراساو: نموذج موحّد للرهان والكازينو تحت رقابة دولية معترف بها في القطا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موقع الرسمي والوصول: عبر العنوان الرسمي أو مرآة محدّثة أو التطبيق عند الحاج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غطية في مصر والمنطقة العربية: واجهة عربية، عملات محلية، وطرق دفع إقليمية مثل Vodafone Ca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علامة عريقة منذ 2012 بترخيص كوراساو وواجهة عربية كاملة؛ تحقّق دائماً من شرعية الخدمة في بلدك أولاً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رياضة و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كرة القدم والرياضات: الدوريات الأوروبية والبطولات الدولية والعربية، مع أسواق متعددة لكل مبارا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كازينو وAviator: سلوتس وألعاب طاولة وكازينو مباشر بموزعين حقيقيين، إضافة إلى Aviator وألعاب الكراش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رياضات الإلكترونية: تغطية لألعاب مثل CS2 وDota 2 برهان قبل المباراة ومباش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نوّع رياضي قوي ورهان مباشر مفيد، وكازينو متكامل مع Aviator؛ تعامل مع الكازينو كترفيه بميزانية واضحة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مكافآت والعروض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كافأة الترحيب: تصل إلى 100% على الإيداع الأول؛ الحد الأقصى الدقيق معروض على الموقع الرسمي وقابل للتغيي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عروض الرمز الترويجي: رموز قد تمنح رصيداً إضافياً أو رهانات حرة عند إدخالها أثناء التسجي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كاش باك: استرداد جزء من الخسائر، يُمنح عادةً على شكل رهانات مجانية وفق شروط محدد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كافأة ترحيب تصل إلى 100% مع كاش باك ورموز ترويجية؛ افهم متطلب التدوير والمهلة قبل القبول، والشروط أهم من الرقم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تطبيق والجوا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حميل التطبيق على أندرويد: نزّل ملف APK من الموقع الرسمي، ثم فعّل خيار التثبيت من مصادر غير معروفة في إعدادات الجهاز، وأكمل التثبي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طبيق على iOS: ثبّت الإصدار المتوافق مع أجهزة آبل عبر القنوات المتاحة، وسجّل الدخول بحساب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نسخة المحمولة: افتح الموقع من متصفّح الهاتف للوصول دون تثبيت، وهي خيار عملي إن كنت لا تريد تنزيل تطبي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طبيق خفيف يدعم أندرويد (APK) وiOS بكل الوظائف، ونسخة محمولة دون تثبيت؛ نزّل من المصدر الرسمي فقط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مزايا وعيوب Mel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غطية رياضية واسعة مع رهان مباشر وبث حي ورياضات إلكترون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قسم كازينو كبير يشمل السلوتس والطاولات والكازينو المباشر وAviator وألعاب الكراش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كافأة ترحيب تصل إلى 100% مع كاش باك وعروض رمز ترويج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طرق دفع متنوّعة تشمل البطاقات والمحافظ الإلكترونية وVodafone Cash والعملات الرقم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واجهة عربية كاملة وتطبيق خفيف لأندرويد وiOS ودعم على مدار الساع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شروط رهان المكافآت تحتاج قراءة متأنّية قبل القبول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ar/melbet-muraja3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2026-06-11T00:23:04Z</dcterms:created>
  <dcterms:modified xsi:type="dcterms:W3CDTF">2026-06-11T00:23:04Z</dcterms:modified>
  <dc:title>مراجعة Melbet 2026: التطبيق والمكافأة والمراهنات</dc:title>
  <dc:description>مراجعة شاملة لـ Melbet 2026 — الموقع الرسمي، مكافأة الترحيب، تحميل التطبيق، الكازينو والرهانات الرياضية، تسجيل الدخول والإيداع والسحب في المنطقة العربية.</dc:description>
  <dc:subject>مراجعة Melbet 2026: التحليل الكامل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