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كازينو Melbet: نظرة كاملة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قسم 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volution — العمود الفقري لطاولات الكازينو ال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agmatic Play — سلوتس فيديو وطاولات حية شائع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etEnt — سلوتس كلاسيكية وعناوين جاكبو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crogaming — مكتبة واسعة من الألعاب التقليد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صفّح الفئات حسب تفضيلك — السلوتس للجولات السريعة وألعاب الطاولة والكازينو المباشر لمن يفضّل قرارات اللعب والتفاعل الحي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مكافآت 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ضاعِف الرهان — عدد المرات التي يجب أن تراهن فيها بمبلغ المكافأة قبل السح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نسبة مساهمة الألعاب — السلوتس غالباً تساهم 100%، بينما ألعاب الطاولة والكازينو المباشر تساهم بنسبة أقل أو لا تساه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دة الصلاحية — للمكافأة فترة زمنية تنتهي بعد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حد الأقصى للرهان أثناء التفعيل — تجاوزه قد يلغي ال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لا تنظر إلى نسبة المكافأة وحدها — مضاعِف الرهان ونسبة مساهمة الألعاب هما اللذان يحددان قيمتها الحقيقي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كامل مع الرهان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ساب واحد — تسجيل دخول مرة واحدة لكل الأقسا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بديل سريع — قائمة علوية تنقلك بين الرياضة والكازينو فور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حفظة موحدة — رصيد واحد بعملة واحدة لكل الأنشط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ستفد من المحفظة الموحدة لسهولة التنقل، لكن خصّص مبلغاً ذهنياً منفصلاً للكازينو حتى لا يلتهم ميزانية الرهان الرياضي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كازينو على الجوا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ستخدم Wi-Fi ثابتاً للكازينو المباشر بدل بيانات الجوّال المتذبذب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مّل التطبيق من الموقع الرسمي أو المرآة فقط، لا من مصادر مجهو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دّث التطبيق دورياً لتفادي مشاكل التواف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أغلق التطبيقات الثقيلة في الخلفية قبل جلسة الكازينو ال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للكازينو المباشر على الجوال اختر اتصالاً مستقراً وادخل الطاولة قبل الرهان بدقائق للتأكد من ثبات البث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مميزات القس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دردشة المباشرة — على مدار الساعة طوال أيام الأسبو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بريد الإلكتروني — للاستفسارات التي تحتاج تفاصي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هاتف أو معاودة الاتصال — للمسائل العاج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ستمتع بتنوّع الألعاب لكن ضع حدّاً مسبقاً للوقت والمال، وتعامل مع Aviator والكراش بحذر إضافي لسرعة إيقاعها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kaz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2026-06-11T00:23:03Z</dcterms:created>
  <dcterms:modified xsi:type="dcterms:W3CDTF">2026-06-11T00:23:03Z</dcterms:modified>
  <dc:title>كازينو Melbet 2026: السلوتس والمباشر والمزودون</dc:title>
  <dc:description>كازينو Melbet 2026 — مئات السلوتس والكازينو المباشر، كبار المزودين، مكافآت الكازينو والتكامل مع الرهانات الرياضية. نظرة كاملة على القسم.</dc:description>
  <dc:subject>كازينو Melbet: نظرة كاملة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