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2026: الحكم النهائي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حكم السريع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لمن يناسب Melbet: اللاعب الذي يريد تنوعاً كبيراً بين الرياضة والكازينو، ويقدّر ميزات مثل الكاش آوت والبث المباشر والرهان بنقرة واحدة، ويبحث عن تطبيق جوال ودعم متواص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ن قد يختار غيره: من يضع رخصة أوروبية صارمة كشرط أساسي، أو يفضّل واجهة مبسّطة بأسواق محدودة، أو يريد شروط عروض ثابتة ومعلنة بالكامل دون الرجوع للموقع الرسم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وقع Melbet في 2026: تبقى ضمن مجموعة الشركات الدولية واسعة الانتشار في المنطقة العربية، إلى جانب منافسين مثل 1xBet و Betwinner و 22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خيار قوي لمحبي التنوع والميزات الحية، وأقل ملاءمة لمن يشترط رخصة أوروبية صارمة أو واجهة بسيط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نقاط القوة الرئيس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كتبة سلوتس واسعة وألعاب طاولة كلاسيك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كازينو مباشر مع موزعين حقيقي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لعبة Aviator وألعاب الكراش التي اكتسبت شعبية كبيرة في المنطق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نوع المكافآت والكازينو الضخم مع Aviator والتطبيق المتكامل هي أعمدة القوة الحقيقية في Melbe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نقاط الضعف الرئيس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شروط رهان المكافأة: المكافآت جذابة لكنها مشروطة بمتطلبات رهان وحد أدنى للاحتمالات ومدة زمنية. تجاهل هذه الشروط هو السبب الأكثر شيوعاً لتعذّر سحب أموال المكافأة، لذا اقرأها بعناية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هامش على الأسواق الصغيرة: رغم تنافسية الاحتمالات على المباريات الكبرى، يميل الهامش إلى الارتفاع على الأسواق الأقل شهرة، ما يقلّص القيمة للاعب في هذه الرهان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حجب الموقع: قد يكون الوصول إلى الموقع محجوباً في بعض المناطق، فيلجأ اللاعبون إلى التطبيق أو المرآة الرسمية للوصول، وهو ما يضيف خطوة إضافية مقارنة بمنصات لا تواجه هذا القيد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شروط رهان المكافأة والهامش على الأسواق الصغيرة واحتمال الحجب هي أبرز ما يجب الانتباه إليه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مقارنة مع المنافسين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مقابل 1xBet: العلامتان متقاربتان جداً في النموذج. يميل 1xBet إلى تغطية رياضية أضخم، بينما تبرز Melbet في تجربة الكازينو والكاش باك المنتظ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مقابل Betwinner: تشابه كبير في الواجهة والميزات والرخصة، والاختيار غالباً يعود لتفضيل العروض المتاحة لكل لاعب في منطقت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مقابل 22Bet: يقدّم 22Bet مكافأة ترحيب بنسبة تصل إلى 100%، فيما تحافظ Melbet على تنوع أكبر في عروض الكازينو وألعاب الكراش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تتفوق في الكازينو والمكافآت، فيما يقدّم 1xBet خطاً رياضياً أوسع، مع تشابه عام في الرخصة والنموذج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وصية النهائ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بدأ بمبلغ صغير وتعرّف على الواجهة قبل زيادة الرها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قرأ شروط رهان أي مكافأة قبل قبولها، وانتبه للحد الأدنى للاحتمالات والمدة الزمن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أكمل التحقق من الحساب مبكراً لتجنّب أي تأخير عند السحب لاحق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توصية قوية لمحبي الكازينو والتنوع شرط قراءة الشروط، البدء بمبالغ صغيرة، والالتزام باللعب المسؤول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ar/melbet-hukm-niha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2026-06-11T00:22:59Z</dcterms:created>
  <dcterms:modified xsi:type="dcterms:W3CDTF">2026-06-11T00:22:59Z</dcterms:modified>
  <dc:title>حكم Melbet 2026: المزايا والعيوب ولمن يناسب</dc:title>
  <dc:description>الحكم النهائي على Melbet 2026 — نقاط القوة والضعف، المقارنة مع 1xBet وBetwinner و22Bet، والتوصيات الموجهة حسب نوع اللاعب في المنطقة العربية.</dc:description>
  <dc:subject>Melbet 2026: الحكم النهائي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