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أم Betwinner: مقارنة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29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نظرة على العلامتين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رخيص: كلاهما يعمل بموجب ترخيص كوراساو الدول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نموذج: مكتب رهان رياضي + كازينو ولايف كازينو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عملة: دعم متعدد العملات يشمل ج.م (EGP) والدولار الأمريك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وصول: تطبيق أندرويد (APK) وتطبيق آيفون ونسخة ويب للجوا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علامتان متشابهتان في الترخيص والنموذج، فالاختيار يعتمد على تفضيلاتك في التفاصيل لا على فرق جوهري في البنية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رياضة والكازين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رياضات: كرة القدم، كرة السلة، التنس، الرياضات الإلكترون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رهان المباشر: متاح على كلا الموقعين مع بث مباشر للأحداث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كازينو الحي: طاولات بموزعين حقيقيين على الطرف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ألعاب الكراش: Aviator وألعاب مشابهة متوفرة لدى العلامت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جربة الرياضة والكازينو متقاربة بين العلامتين، لذا قارن عمق الأحداث في رياضتك المفضلة بدل الاعتماد على الانطباع العام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مكافآ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مكافأة Melbet: تصل إلى 100% على الإيداع الأول (الحد الدقيق على الموقع الرسمي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مكافأة Betwinner: هيكل مشابه على أول إيداع، بحد يظهر على الموقع الرسم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شروط الرهان: تختلف بين العلامتين وتؤثر في القيمة الفعلية للمكافأ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طرق الدفع: بطاقات بنكية، محافظ إلكترونية، Vodafone Cash، والعملات الرقم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قارن شروط الرهان والحد الأدنى للإيداع لا قيمة المكافأة الظاهرة فقط، وتحقق من الأرقام على الموقع الرسمي قبل الإيداع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تطبيق والمميزا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حمّل ملف APK من الموقع الرسمي للعلامة التي تختارها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فعّل تثبيت التطبيقات من مصادر غير معروفة في إعدادات أندرويد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ثبّت التطبيق وسجّل الدخول أو أنشئ حسابًا جديدًا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راجع إعدادات اللعب المسؤول وحدود الإيداع قبل البدء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طبيقان متقاربان في المميزات والأداء؛ جرّب نسخة الويب للجوال أولًا إن لم ترغب في تثبيت APK لتقيّم الواجهة بسرعة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حكم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لا توجد علامة "أفضل" بشكل مطلق؛ الاختيار بين Melbet وBetwinner يعتمد على تفاصيل المكافأة المتاحة لك حاليًا وعلى تفضيلك لواجهة أحدهما بعد التجرب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قارن العرض المتاح لك اليوم وجرّب الواجهتين قبل القرار، والتزم بحدود اللعب المسؤول مهما اخترت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ar/melbet-am-betwinn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2026-06-11T00:23:07Z</dcterms:created>
  <dcterms:modified xsi:type="dcterms:W3CDTF">2026-06-11T00:23:07Z</dcterms:modified>
  <dc:title>Melbet أم Betwinner 2026: مقارنة العلامتين</dc:title>
  <dc:description>مقارنة تفصيلية بين Melbet وBetwinner 2026 — المكافآت والرياضة والكازينو والتطبيق والاحتمالات. اكتشف كيف تختلف هاتان العلامتان المتشابهتان واختر الأنسب لك.</dc:description>
  <dc:subject>Melbet أم Betwinner: مقارنة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