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أم 22Bet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رخيص والتغطي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رخيص: كلاهما برخصة كوراساو الدولية، بآلية وصول متشابهة عبر الموقع والتطبيق والمرآ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غطية الإقليمية: واجهة عربية ودعم موجّه لجمهور مصر والمنطقة العربية في الموقع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عدد العملات: الجنيه المصري والدولار الأمريكي والعملات الرقمية مدعومة في كلتا المنصت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من حيث الترخيص والتغطية وتعدد العملات، الموقعان متقاربان جداً ولا يوجد فارق جوهري يُذكر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رياضة والكازينو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غطية الرياضية: كرة القدم والسلة والتنس والرياضات الإلكترونية في الموقعين، مع مراهنة مباشرة وبث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كازينو وAviator: كازينو حي وألعاب crash متوفرة في الاثنين، مع تجربة أوسع لدى Melb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ياضات الإلكترونية: مدعومة في كلا الموقعين كقسم قائم بذات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غطية الرياضية متقاربة، لكن إن كان الكازينو وألعاب Aviator أولوية فإن عمق Melbet أوضح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مكافآ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ركّز على عدد مرات الرهان المطلوبة والحد الأدنى للاحتمالات لا على المبلغ وحده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قرأ المدة الزمنية المتاحة لإكمال شروط الرهان قبل قبول المكافأ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قارن شروط الرهان لا الأرقام المعلنة، وتحقق من القيم الدقيقة على الموقع الرسمي لكل علام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تطبيق والمميزات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حميل APK: حمّل ملف التثبيت من الموقع الرسمي، فعّل تثبيت المصادر غير المعروفة، ثم ثبّت التطب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طبيق iOS: متوفر لمستخدمي iPhone مع متطلبات نظام يحددها الموق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هان بنقرة واحدة: ميزة مشتركة تسرّع وضع الرهانات أثناء المبارا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تطبيقان متقاربان في المميزات الأساسية؛ حمّل دائماً من الموقع الرسمي وليس من مصادر مجهولة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يناسبك إن كنت: تركّز على المكافآت وعمق الكازينو وتستمتع بألعاب مثل Aviator إلى جانب الرهان الرياض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2Bet يناسبك إن كنت: تعطي الأولوية لتغطية رياضية قوية وواجهة مباشرة دون تعقيد إضاف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لاهما يناسبك إن كنت: تراهن على كرة القدم والسلة والتنس وتستخدم العملات الرقمية أو المحافظ أو Vodafone Cash بالجنيه المصري أو الدولا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بر الموقعين بإيداع صغير وقارن الاحتمالات والشروط بنفسك قبل أن تستقر على واحد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am-22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2026-06-11T00:23:06Z</dcterms:created>
  <dcterms:modified xsi:type="dcterms:W3CDTF">2026-06-11T00:23:06Z</dcterms:modified>
  <dc:title>Melbet أم 22Bet 2026: المكافآت والاحتمالات</dc:title>
  <dc:description>مقارنة تفصيلية بين Melbet و22Bet 2026 — المكافآت والرياضة والكازينو والتطبيق والاحتمالات والهامش. أي شركة مراهنات تقدم قيمة أكبر لاعبي المنطقة العربية؟</dc:description>
  <dc:subject>Melbet أم 22Bet: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