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أم 1xBet: مقارنة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8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ترخيص والتغط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رخيص: كوراساو الدولي للطرفين، بنفس مستوى التنظيم تقريب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نموذج: شركة مراهنات دولية + كازينو على الإنترنت في كلتا الحالت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وصول: تطبيق أندرويد (APK) وiOS ومرآة عند الحاجة لدى الطرف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دفع المحلي: دعم Vodafone Cash والمحافظ الإلكترونية والعملات الرقمية في المنطقة العرب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رخيص والنموذج متطابقان عملياً، لذا الفرق الحقيقي يظهر في المنتج لا في الأساس القانوني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رياضة و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يتفوق 1xBet عادة في اتساع خط الرهانات وعدد الأسواق، بينما يقدم Melbet كازينو قوياً مع Aviator وألعاب الكراش وتجربة أبسط للمستخد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ختر 1xBet لعمق الأسواق، وMelbet لكازينو مريح وتجربة أبسط مع نفس الرياضات الأساسية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مكافآ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: مكافأة ترحيب تصل إلى 100% على الإيداع الأول (الحد الدقيق على الموقع الرسمي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1xBet: مكافأة ترحيب كبيرة على الإيداع الأول، تصل عادة إلى 100% (راجع الموقع الرسمي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شروط الرهان: انتبه للحد الأدنى للاحتمالات وعدد مرات التدوير والمدة قبل قبول المكافأ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رمز الترويجي: قد يلزم إدخاله عند التسجيل لتفعيل العرض الكامل لدى الطرف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كلاهما يصل إلى مكافأة 100%، فالفيصل هو شروط الرهان لا حجم الرقم المعلن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تطبيق والمميزا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حميل: نزّل APK لأندرويد من الموقع الرسمي أو ثبّت تطبيق iOS لدى أي من العلامت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سماح بالتثبيت: على أندرويد فعّل المصادر غير المعروفة عند الحاج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سجيل الدخول: ادخل بنفس بيانات حسابك على الموق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مميزات: فعّل الرهان بنقرة واحدة، وجرّب الكاش آوت والبث المباش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طبيقان متكافئان في الوظائف؛ Melbet أبسط للاستخدام اليومي و1xBet أغنى للمستخدم المتقدم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حك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ختر Melbet إذا: كنت تركز على الكازينو وAviator، تفضل واجهة أبسط، وتبحث عن مكافأة ترحيب تصل إلى 100% مع تجربة جوال خفيف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ختر 1xBet إذا: كنت تريد أكبر قدر من الأسواق والبطولات، تراهن على أحداث متخصصة، وتفضل عمق الخط على بساطة الواجه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كلاهما مناسب إذا: كنت تريد حساباً واحداً للرياضة والكازينو مع دعم Vodafone Cash والعملات الرقمية في المنطقة العرب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للكازينو والمكافآت والبساطة، 1xBet للتغطية الرياضية الأوسع — والقرار يتبع أولوياتك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ar/melbet-am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2026-06-11T00:23:06Z</dcterms:created>
  <dcterms:modified xsi:type="dcterms:W3CDTF">2026-06-11T00:23:06Z</dcterms:modified>
  <dc:title>Melbet أم 1xBet 2026: أيهما أفضل</dc:title>
  <dc:description>مقارنة تفصيلية بين Melbet و1xBet 2026 — المكافآت، الرياضة، الكازينو، التطبيق والاحتمالات. أي شركة مراهنات تناسبك أكثر في المنطقة العربية؟</dc:description>
  <dc:subject>Melbet أم 1xBet: مقارنة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